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5"/>
  </p:notesMasterIdLst>
  <p:sldIdLst>
    <p:sldId id="265" r:id="rId3"/>
    <p:sldId id="289" r:id="rId4"/>
    <p:sldId id="275" r:id="rId5"/>
    <p:sldId id="294" r:id="rId6"/>
    <p:sldId id="296" r:id="rId7"/>
    <p:sldId id="295" r:id="rId8"/>
    <p:sldId id="297" r:id="rId9"/>
    <p:sldId id="292" r:id="rId10"/>
    <p:sldId id="293" r:id="rId11"/>
    <p:sldId id="298" r:id="rId12"/>
    <p:sldId id="299" r:id="rId13"/>
    <p:sldId id="300" r:id="rId14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72718FB-C10F-4B15-B003-1506B2FD6952}">
          <p14:sldIdLst>
            <p14:sldId id="265"/>
            <p14:sldId id="289"/>
            <p14:sldId id="275"/>
            <p14:sldId id="294"/>
            <p14:sldId id="296"/>
            <p14:sldId id="295"/>
            <p14:sldId id="297"/>
            <p14:sldId id="292"/>
            <p14:sldId id="293"/>
            <p14:sldId id="298"/>
            <p14:sldId id="299"/>
            <p14:sldId id="30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3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1DA"/>
    <a:srgbClr val="CCFF99"/>
    <a:srgbClr val="A7FFD3"/>
    <a:srgbClr val="CCFFCC"/>
    <a:srgbClr val="CCECFF"/>
    <a:srgbClr val="CC99FF"/>
    <a:srgbClr val="71B9FB"/>
    <a:srgbClr val="90D3E8"/>
    <a:srgbClr val="19C3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CA7-4E1D-90EA-4B88B3AD46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CA7-4E1D-90EA-4B88B3AD468F}"/>
              </c:ext>
            </c:extLst>
          </c:dPt>
          <c:cat>
            <c:strRef>
              <c:f>Sheet1!$A$2:$A$3</c:f>
              <c:strCache>
                <c:ptCount val="2"/>
                <c:pt idx="0">
                  <c:v>เบิกจ่ายแล้ว</c:v>
                </c:pt>
                <c:pt idx="1">
                  <c:v>อยู่ระหว่างดำเนินการ</c:v>
                </c:pt>
              </c:strCache>
            </c:strRef>
          </c:cat>
          <c:val>
            <c:numRef>
              <c:f>Sheet1!$B$2:$B$3</c:f>
              <c:numCache>
                <c:formatCode>#,##0.00</c:formatCode>
                <c:ptCount val="2"/>
                <c:pt idx="0">
                  <c:v>12815412.800000001</c:v>
                </c:pt>
                <c:pt idx="1">
                  <c:v>11072853.199999999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83-43C4-92C4-9AFFBC7D9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48326771653543"/>
          <c:y val="0"/>
          <c:w val="0.56570013123359575"/>
          <c:h val="0.848550196850393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C9-4A09-BC64-6FEEB904EAD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C9-4A09-BC64-6FEEB904EADF}"/>
              </c:ext>
            </c:extLst>
          </c:dPt>
          <c:cat>
            <c:strRef>
              <c:f>Sheet1!$A$2:$A$3</c:f>
              <c:strCache>
                <c:ptCount val="2"/>
                <c:pt idx="0">
                  <c:v>เบิกจ่ายแล้ว</c:v>
                </c:pt>
                <c:pt idx="1">
                  <c:v>อยู่ระหว่างดำเนินการ</c:v>
                </c:pt>
              </c:strCache>
            </c:strRef>
          </c:cat>
          <c:val>
            <c:numRef>
              <c:f>Sheet1!$B$2:$B$3</c:f>
              <c:numCache>
                <c:formatCode>#,##0.00</c:formatCode>
                <c:ptCount val="2"/>
                <c:pt idx="0">
                  <c:v>24972400</c:v>
                </c:pt>
                <c:pt idx="1">
                  <c:v>10800000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8-4D72-9797-3BA118B32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0.14806</cdr:x>
      <cdr:y>0.19843</cdr:y>
    </cdr:from>
    <cdr:to>
      <cdr:x>0.39806</cdr:x>
      <cdr:y>0.47456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2554" y="806409"/>
          <a:ext cx="1524000" cy="11222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h-TH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184DB-EC6D-42AC-8557-F29C11EF589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E7627-E50C-41B3-9494-8C5FF4DBD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32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66492-F356-43EC-8C71-9922A1877599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23385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E7627-E50C-41B3-9494-8C5FF4DBDF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57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0400-DF75-4AD2-83DE-3928838072A0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F1B5-1210-4698-AB64-3F658DFAE2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507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0400-DF75-4AD2-83DE-3928838072A0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F1B5-1210-4698-AB64-3F658DFAE2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27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0400-DF75-4AD2-83DE-3928838072A0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F1B5-1210-4698-AB64-3F658DFAE2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9164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E0E7-E889-4233-9A5F-B2273235FF6B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43E7-CD86-4F14-9CD0-21388647B2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293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E0E7-E889-4233-9A5F-B2273235FF6B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43E7-CD86-4F14-9CD0-21388647B2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0175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E0E7-E889-4233-9A5F-B2273235FF6B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43E7-CD86-4F14-9CD0-21388647B2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6345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E0E7-E889-4233-9A5F-B2273235FF6B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43E7-CD86-4F14-9CD0-21388647B2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1660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E0E7-E889-4233-9A5F-B2273235FF6B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43E7-CD86-4F14-9CD0-21388647B2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1776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E0E7-E889-4233-9A5F-B2273235FF6B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43E7-CD86-4F14-9CD0-21388647B2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7177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E0E7-E889-4233-9A5F-B2273235FF6B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43E7-CD86-4F14-9CD0-21388647B2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3666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E0E7-E889-4233-9A5F-B2273235FF6B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43E7-CD86-4F14-9CD0-21388647B2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624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0400-DF75-4AD2-83DE-3928838072A0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F1B5-1210-4698-AB64-3F658DFAE2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00441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E0E7-E889-4233-9A5F-B2273235FF6B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43E7-CD86-4F14-9CD0-21388647B2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5292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E0E7-E889-4233-9A5F-B2273235FF6B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43E7-CD86-4F14-9CD0-21388647B2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7048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E0E7-E889-4233-9A5F-B2273235FF6B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43E7-CD86-4F14-9CD0-21388647B2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44522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PH-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841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0400-DF75-4AD2-83DE-3928838072A0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F1B5-1210-4698-AB64-3F658DFAE2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100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0400-DF75-4AD2-83DE-3928838072A0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F1B5-1210-4698-AB64-3F658DFAE2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173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0400-DF75-4AD2-83DE-3928838072A0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F1B5-1210-4698-AB64-3F658DFAE2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331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0400-DF75-4AD2-83DE-3928838072A0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F1B5-1210-4698-AB64-3F658DFAE2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711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0400-DF75-4AD2-83DE-3928838072A0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F1B5-1210-4698-AB64-3F658DFAE2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54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0400-DF75-4AD2-83DE-3928838072A0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F1B5-1210-4698-AB64-3F658DFAE2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582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0400-DF75-4AD2-83DE-3928838072A0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F1B5-1210-4698-AB64-3F658DFAE2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757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70400-DF75-4AD2-83DE-3928838072A0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1F1B5-1210-4698-AB64-3F658DFAE2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624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BE0E7-E889-4233-9A5F-B2273235FF6B}" type="datetimeFigureOut">
              <a:rPr lang="th-TH" smtClean="0"/>
              <a:t>30/06/66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743E7-CD86-4F14-9CD0-21388647B2D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262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0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svg"/><Relationship Id="rId7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2.xml"/><Relationship Id="rId5" Type="http://schemas.openxmlformats.org/officeDocument/2006/relationships/image" Target="../media/image80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0.svg"/><Relationship Id="rId7" Type="http://schemas.openxmlformats.org/officeDocument/2006/relationships/image" Target="../media/image6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12.sv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2.svg"/><Relationship Id="rId5" Type="http://schemas.openxmlformats.org/officeDocument/2006/relationships/image" Target="../media/image2.png"/><Relationship Id="rId4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NULL"/><Relationship Id="rId5" Type="http://schemas.openxmlformats.org/officeDocument/2006/relationships/image" Target="../media/image2.png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NUL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NUL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NUL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NUL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NUL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NUL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DF47858-B389-D9AD-269B-D642A45A09FA}"/>
              </a:ext>
            </a:extLst>
          </p:cNvPr>
          <p:cNvGrpSpPr/>
          <p:nvPr/>
        </p:nvGrpSpPr>
        <p:grpSpPr>
          <a:xfrm>
            <a:off x="0" y="83857"/>
            <a:ext cx="9134310" cy="6774143"/>
            <a:chOff x="-133364" y="80047"/>
            <a:chExt cx="9267674" cy="6774143"/>
          </a:xfrm>
        </p:grpSpPr>
        <p:pic>
          <p:nvPicPr>
            <p:cNvPr id="70" name="Graphic 2">
              <a:extLst>
                <a:ext uri="{FF2B5EF4-FFF2-40B4-BE49-F238E27FC236}">
                  <a16:creationId xmlns:a16="http://schemas.microsoft.com/office/drawing/2014/main" id="{10F1A845-186B-4097-8C32-07D36498E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49" name="Graphic 154">
              <a:extLst>
                <a:ext uri="{FF2B5EF4-FFF2-40B4-BE49-F238E27FC236}">
                  <a16:creationId xmlns:a16="http://schemas.microsoft.com/office/drawing/2014/main" id="{FEF94C33-DECC-4437-977B-6F5A04DB8BB8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50" name="Freeform: Shape 93">
                <a:extLst>
                  <a:ext uri="{FF2B5EF4-FFF2-40B4-BE49-F238E27FC236}">
                    <a16:creationId xmlns:a16="http://schemas.microsoft.com/office/drawing/2014/main" id="{FE86A56E-9372-4716-8A13-A02AA88F2C3F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1" name="Freeform: Shape 94">
                <a:extLst>
                  <a:ext uri="{FF2B5EF4-FFF2-40B4-BE49-F238E27FC236}">
                    <a16:creationId xmlns:a16="http://schemas.microsoft.com/office/drawing/2014/main" id="{845510A0-2440-4DCC-B3A5-AA51AAD42474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" name="Freeform: Shape 95">
                <a:extLst>
                  <a:ext uri="{FF2B5EF4-FFF2-40B4-BE49-F238E27FC236}">
                    <a16:creationId xmlns:a16="http://schemas.microsoft.com/office/drawing/2014/main" id="{9D02D1AA-B952-43DE-BB39-BEF8C9A53D02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" name="Freeform: Shape 96">
                <a:extLst>
                  <a:ext uri="{FF2B5EF4-FFF2-40B4-BE49-F238E27FC236}">
                    <a16:creationId xmlns:a16="http://schemas.microsoft.com/office/drawing/2014/main" id="{5F40ABCE-A6EF-4499-8B6A-1DDA275E5481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4" name="Freeform: Shape 97">
                <a:extLst>
                  <a:ext uri="{FF2B5EF4-FFF2-40B4-BE49-F238E27FC236}">
                    <a16:creationId xmlns:a16="http://schemas.microsoft.com/office/drawing/2014/main" id="{EC6B7F92-7CAD-4CEB-BD64-6F28E6F46CB3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5" name="Freeform: Shape 98">
                <a:extLst>
                  <a:ext uri="{FF2B5EF4-FFF2-40B4-BE49-F238E27FC236}">
                    <a16:creationId xmlns:a16="http://schemas.microsoft.com/office/drawing/2014/main" id="{DF4EDCB7-37AB-4690-9EF5-BEA53D1C75A1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6" name="Freeform: Shape 99">
                <a:extLst>
                  <a:ext uri="{FF2B5EF4-FFF2-40B4-BE49-F238E27FC236}">
                    <a16:creationId xmlns:a16="http://schemas.microsoft.com/office/drawing/2014/main" id="{DB2899E5-EA14-476D-A30F-B18BFD6EDB4E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7" name="Freeform: Shape 100">
                <a:extLst>
                  <a:ext uri="{FF2B5EF4-FFF2-40B4-BE49-F238E27FC236}">
                    <a16:creationId xmlns:a16="http://schemas.microsoft.com/office/drawing/2014/main" id="{B3C254A4-AE13-4286-8138-4AB1CD3378E6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8" name="Freeform: Shape 101">
                <a:extLst>
                  <a:ext uri="{FF2B5EF4-FFF2-40B4-BE49-F238E27FC236}">
                    <a16:creationId xmlns:a16="http://schemas.microsoft.com/office/drawing/2014/main" id="{EF1442A9-3CF5-497D-A518-56132E9726B4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9" name="Freeform: Shape 102">
                <a:extLst>
                  <a:ext uri="{FF2B5EF4-FFF2-40B4-BE49-F238E27FC236}">
                    <a16:creationId xmlns:a16="http://schemas.microsoft.com/office/drawing/2014/main" id="{A13A88AB-5172-45A8-B8D1-C815811CC1F8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0" name="Freeform: Shape 103">
                <a:extLst>
                  <a:ext uri="{FF2B5EF4-FFF2-40B4-BE49-F238E27FC236}">
                    <a16:creationId xmlns:a16="http://schemas.microsoft.com/office/drawing/2014/main" id="{01DD0899-E8C3-4EA0-9533-FF0DB0CE51D6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1" name="Freeform: Shape 104">
                <a:extLst>
                  <a:ext uri="{FF2B5EF4-FFF2-40B4-BE49-F238E27FC236}">
                    <a16:creationId xmlns:a16="http://schemas.microsoft.com/office/drawing/2014/main" id="{C08124B7-95CD-421E-A793-0AD457B96576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2" name="Freeform: Shape 105">
                <a:extLst>
                  <a:ext uri="{FF2B5EF4-FFF2-40B4-BE49-F238E27FC236}">
                    <a16:creationId xmlns:a16="http://schemas.microsoft.com/office/drawing/2014/main" id="{0BBF5A2B-5DD3-4BDC-9A3E-986718ED8908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3" name="Freeform: Shape 106">
                <a:extLst>
                  <a:ext uri="{FF2B5EF4-FFF2-40B4-BE49-F238E27FC236}">
                    <a16:creationId xmlns:a16="http://schemas.microsoft.com/office/drawing/2014/main" id="{3B01B9C7-E2AD-4EEB-8CC2-0CEBA1A0B3C7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4" name="Freeform: Shape 107">
                <a:extLst>
                  <a:ext uri="{FF2B5EF4-FFF2-40B4-BE49-F238E27FC236}">
                    <a16:creationId xmlns:a16="http://schemas.microsoft.com/office/drawing/2014/main" id="{CF89A135-DA0C-48DF-8692-3821F45E495C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5" name="Freeform: Shape 108">
                <a:extLst>
                  <a:ext uri="{FF2B5EF4-FFF2-40B4-BE49-F238E27FC236}">
                    <a16:creationId xmlns:a16="http://schemas.microsoft.com/office/drawing/2014/main" id="{1016B244-FD43-4355-9BAD-E548F8BFB595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6" name="Freeform: Shape 109">
                <a:extLst>
                  <a:ext uri="{FF2B5EF4-FFF2-40B4-BE49-F238E27FC236}">
                    <a16:creationId xmlns:a16="http://schemas.microsoft.com/office/drawing/2014/main" id="{065C51B2-A91C-4DC5-9578-69DA9169AF46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7" name="Freeform: Shape 110">
                <a:extLst>
                  <a:ext uri="{FF2B5EF4-FFF2-40B4-BE49-F238E27FC236}">
                    <a16:creationId xmlns:a16="http://schemas.microsoft.com/office/drawing/2014/main" id="{1F3CDAF2-53E2-437F-B6D2-9B693A85106A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8" name="Freeform: Shape 111">
                <a:extLst>
                  <a:ext uri="{FF2B5EF4-FFF2-40B4-BE49-F238E27FC236}">
                    <a16:creationId xmlns:a16="http://schemas.microsoft.com/office/drawing/2014/main" id="{363E3AE1-B99C-4D82-9952-0C7D64832095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4" name="Graphic 23">
              <a:extLst>
                <a:ext uri="{FF2B5EF4-FFF2-40B4-BE49-F238E27FC236}">
                  <a16:creationId xmlns:a16="http://schemas.microsoft.com/office/drawing/2014/main" id="{E3249E99-D53F-43A8-B2E2-C0F20C685C8D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5" name="Graphic 21">
              <a:extLst>
                <a:ext uri="{FF2B5EF4-FFF2-40B4-BE49-F238E27FC236}">
                  <a16:creationId xmlns:a16="http://schemas.microsoft.com/office/drawing/2014/main" id="{A3FE646E-1C3A-46C3-ACAF-713A359600CD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" name="Graphic 6">
              <a:extLst>
                <a:ext uri="{FF2B5EF4-FFF2-40B4-BE49-F238E27FC236}">
                  <a16:creationId xmlns:a16="http://schemas.microsoft.com/office/drawing/2014/main" id="{D6F24EC5-4063-4B1A-B7EF-4F2A300E18BE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8" name="Freeform: Shape 258">
                <a:extLst>
                  <a:ext uri="{FF2B5EF4-FFF2-40B4-BE49-F238E27FC236}">
                    <a16:creationId xmlns:a16="http://schemas.microsoft.com/office/drawing/2014/main" id="{9EE98206-07B1-408C-BB82-B304DBF5A92E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9" name="Freeform: Shape 259">
                <a:extLst>
                  <a:ext uri="{FF2B5EF4-FFF2-40B4-BE49-F238E27FC236}">
                    <a16:creationId xmlns:a16="http://schemas.microsoft.com/office/drawing/2014/main" id="{A79E6DEA-25A8-43CA-A1F3-90C424BADF44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" name="Freeform: Shape 260">
                <a:extLst>
                  <a:ext uri="{FF2B5EF4-FFF2-40B4-BE49-F238E27FC236}">
                    <a16:creationId xmlns:a16="http://schemas.microsoft.com/office/drawing/2014/main" id="{A9FC7DE6-5E19-407B-BD08-6B5C9C7130E4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" name="Freeform: Shape 261">
                <a:extLst>
                  <a:ext uri="{FF2B5EF4-FFF2-40B4-BE49-F238E27FC236}">
                    <a16:creationId xmlns:a16="http://schemas.microsoft.com/office/drawing/2014/main" id="{B7EFA0FB-E7D2-40F6-AC99-BE886C677D19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" name="Freeform: Shape 262">
                <a:extLst>
                  <a:ext uri="{FF2B5EF4-FFF2-40B4-BE49-F238E27FC236}">
                    <a16:creationId xmlns:a16="http://schemas.microsoft.com/office/drawing/2014/main" id="{5A909638-AD83-4D75-8D2A-53FE56BCCED3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13" name="Graphic 6">
                <a:extLst>
                  <a:ext uri="{FF2B5EF4-FFF2-40B4-BE49-F238E27FC236}">
                    <a16:creationId xmlns:a16="http://schemas.microsoft.com/office/drawing/2014/main" id="{1A8A164F-E9C9-4832-AD73-3CEA2306C20F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26" name="Freeform: Shape 264">
                  <a:extLst>
                    <a:ext uri="{FF2B5EF4-FFF2-40B4-BE49-F238E27FC236}">
                      <a16:creationId xmlns:a16="http://schemas.microsoft.com/office/drawing/2014/main" id="{D2252416-DC4B-487D-A838-C0F929C98181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27" name="Freeform: Shape 265">
                  <a:extLst>
                    <a:ext uri="{FF2B5EF4-FFF2-40B4-BE49-F238E27FC236}">
                      <a16:creationId xmlns:a16="http://schemas.microsoft.com/office/drawing/2014/main" id="{61D71EA6-1E55-4DD9-9C83-CFEA6B7F6831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14" name="Freeform: Shape 266">
                <a:extLst>
                  <a:ext uri="{FF2B5EF4-FFF2-40B4-BE49-F238E27FC236}">
                    <a16:creationId xmlns:a16="http://schemas.microsoft.com/office/drawing/2014/main" id="{E85EED84-148B-433E-8EA4-920121C0DF0C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5" name="Freeform: Shape 267">
                <a:extLst>
                  <a:ext uri="{FF2B5EF4-FFF2-40B4-BE49-F238E27FC236}">
                    <a16:creationId xmlns:a16="http://schemas.microsoft.com/office/drawing/2014/main" id="{7B34CEC5-78FC-43DA-8AFB-6C34FCE495E9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6" name="Freeform: Shape 268">
                <a:extLst>
                  <a:ext uri="{FF2B5EF4-FFF2-40B4-BE49-F238E27FC236}">
                    <a16:creationId xmlns:a16="http://schemas.microsoft.com/office/drawing/2014/main" id="{7F0E45E4-3F0E-4C94-B22F-352543C4419A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7" name="Freeform: Shape 269">
                <a:extLst>
                  <a:ext uri="{FF2B5EF4-FFF2-40B4-BE49-F238E27FC236}">
                    <a16:creationId xmlns:a16="http://schemas.microsoft.com/office/drawing/2014/main" id="{1E95548B-6271-40AB-B3C8-4303A72EA3F0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8" name="Freeform: Shape 270">
                <a:extLst>
                  <a:ext uri="{FF2B5EF4-FFF2-40B4-BE49-F238E27FC236}">
                    <a16:creationId xmlns:a16="http://schemas.microsoft.com/office/drawing/2014/main" id="{001904DD-AC6F-4431-AAD9-DB4FC7C94FB4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9" name="Freeform: Shape 271">
                <a:extLst>
                  <a:ext uri="{FF2B5EF4-FFF2-40B4-BE49-F238E27FC236}">
                    <a16:creationId xmlns:a16="http://schemas.microsoft.com/office/drawing/2014/main" id="{8008D60B-38EB-4D68-9E8C-5F2050E182C7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0" name="Freeform: Shape 272">
                <a:extLst>
                  <a:ext uri="{FF2B5EF4-FFF2-40B4-BE49-F238E27FC236}">
                    <a16:creationId xmlns:a16="http://schemas.microsoft.com/office/drawing/2014/main" id="{A3538216-6C66-42B7-98EE-3D53A611FAF4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" name="Freeform: Shape 273">
                <a:extLst>
                  <a:ext uri="{FF2B5EF4-FFF2-40B4-BE49-F238E27FC236}">
                    <a16:creationId xmlns:a16="http://schemas.microsoft.com/office/drawing/2014/main" id="{8339C241-89FF-4751-9DA6-ECD6A1BE72E8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" name="Freeform: Shape 274">
                <a:extLst>
                  <a:ext uri="{FF2B5EF4-FFF2-40B4-BE49-F238E27FC236}">
                    <a16:creationId xmlns:a16="http://schemas.microsoft.com/office/drawing/2014/main" id="{F656B6FE-6B1D-4346-9A4E-AC825DEC849A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3" name="Freeform: Shape 275">
                <a:extLst>
                  <a:ext uri="{FF2B5EF4-FFF2-40B4-BE49-F238E27FC236}">
                    <a16:creationId xmlns:a16="http://schemas.microsoft.com/office/drawing/2014/main" id="{23103937-B808-4111-987D-82E2F2A83809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4" name="Freeform: Shape 276">
                <a:extLst>
                  <a:ext uri="{FF2B5EF4-FFF2-40B4-BE49-F238E27FC236}">
                    <a16:creationId xmlns:a16="http://schemas.microsoft.com/office/drawing/2014/main" id="{F3B36207-6F84-49C5-8C63-72FE8C8C4B49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5" name="Freeform: Shape 277">
                <a:extLst>
                  <a:ext uri="{FF2B5EF4-FFF2-40B4-BE49-F238E27FC236}">
                    <a16:creationId xmlns:a16="http://schemas.microsoft.com/office/drawing/2014/main" id="{49545EFB-81F5-4C73-A1C3-ADB1E75EFABC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28" name="Graphic 4">
              <a:extLst>
                <a:ext uri="{FF2B5EF4-FFF2-40B4-BE49-F238E27FC236}">
                  <a16:creationId xmlns:a16="http://schemas.microsoft.com/office/drawing/2014/main" id="{079C4141-9CDA-4F4A-BD2D-DCCD596309A3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34" name="Graphic 143">
              <a:extLst>
                <a:ext uri="{FF2B5EF4-FFF2-40B4-BE49-F238E27FC236}">
                  <a16:creationId xmlns:a16="http://schemas.microsoft.com/office/drawing/2014/main" id="{6A163DC5-9ECA-4F49-812E-A6821FAF29EC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35" name="Freeform: Shape 78">
                <a:extLst>
                  <a:ext uri="{FF2B5EF4-FFF2-40B4-BE49-F238E27FC236}">
                    <a16:creationId xmlns:a16="http://schemas.microsoft.com/office/drawing/2014/main" id="{98529FDE-30A6-4F4C-982E-7BB67AD1FE4C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6" name="Freeform: Shape 79">
                <a:extLst>
                  <a:ext uri="{FF2B5EF4-FFF2-40B4-BE49-F238E27FC236}">
                    <a16:creationId xmlns:a16="http://schemas.microsoft.com/office/drawing/2014/main" id="{BAAF01B2-C899-48F1-80C1-F525156A26B9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7" name="Freeform: Shape 80">
                <a:extLst>
                  <a:ext uri="{FF2B5EF4-FFF2-40B4-BE49-F238E27FC236}">
                    <a16:creationId xmlns:a16="http://schemas.microsoft.com/office/drawing/2014/main" id="{487EA1F9-3237-4747-B923-C545FF7A6401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8" name="Freeform: Shape 81">
                <a:extLst>
                  <a:ext uri="{FF2B5EF4-FFF2-40B4-BE49-F238E27FC236}">
                    <a16:creationId xmlns:a16="http://schemas.microsoft.com/office/drawing/2014/main" id="{9088A2EA-A5F8-472B-9CEC-F307ED34C31D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9" name="Freeform: Shape 82">
                <a:extLst>
                  <a:ext uri="{FF2B5EF4-FFF2-40B4-BE49-F238E27FC236}">
                    <a16:creationId xmlns:a16="http://schemas.microsoft.com/office/drawing/2014/main" id="{782F86FF-577D-4A1C-B36F-58A4BD3C063D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0" name="Freeform: Shape 83">
                <a:extLst>
                  <a:ext uri="{FF2B5EF4-FFF2-40B4-BE49-F238E27FC236}">
                    <a16:creationId xmlns:a16="http://schemas.microsoft.com/office/drawing/2014/main" id="{5DDB8C90-8E91-4125-A9E4-78E677291F82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1" name="Freeform: Shape 84">
                <a:extLst>
                  <a:ext uri="{FF2B5EF4-FFF2-40B4-BE49-F238E27FC236}">
                    <a16:creationId xmlns:a16="http://schemas.microsoft.com/office/drawing/2014/main" id="{333DB9F8-0BC2-4F48-BD41-C587CBC9E43B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2" name="Freeform: Shape 85">
                <a:extLst>
                  <a:ext uri="{FF2B5EF4-FFF2-40B4-BE49-F238E27FC236}">
                    <a16:creationId xmlns:a16="http://schemas.microsoft.com/office/drawing/2014/main" id="{F7027AA5-7FEB-4D74-9215-E3F54B55F62C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43" name="Graphic 153">
              <a:extLst>
                <a:ext uri="{FF2B5EF4-FFF2-40B4-BE49-F238E27FC236}">
                  <a16:creationId xmlns:a16="http://schemas.microsoft.com/office/drawing/2014/main" id="{54823097-A945-4022-B649-100B4515827E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44" name="Freeform: Shape 87">
                <a:extLst>
                  <a:ext uri="{FF2B5EF4-FFF2-40B4-BE49-F238E27FC236}">
                    <a16:creationId xmlns:a16="http://schemas.microsoft.com/office/drawing/2014/main" id="{A32BC70F-157D-4043-90A1-BE9B55CDCA00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5" name="Freeform: Shape 88">
                <a:extLst>
                  <a:ext uri="{FF2B5EF4-FFF2-40B4-BE49-F238E27FC236}">
                    <a16:creationId xmlns:a16="http://schemas.microsoft.com/office/drawing/2014/main" id="{5FA2BF7A-BDC5-4AA2-8B94-2981F2596C85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6" name="Freeform: Shape 89">
                <a:extLst>
                  <a:ext uri="{FF2B5EF4-FFF2-40B4-BE49-F238E27FC236}">
                    <a16:creationId xmlns:a16="http://schemas.microsoft.com/office/drawing/2014/main" id="{29CEEE53-40C0-4DE7-BFEF-133BB3ABDD6A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7" name="Freeform: Shape 90">
                <a:extLst>
                  <a:ext uri="{FF2B5EF4-FFF2-40B4-BE49-F238E27FC236}">
                    <a16:creationId xmlns:a16="http://schemas.microsoft.com/office/drawing/2014/main" id="{9D443F62-1D4B-486D-93EB-CEA8D8498FF6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8" name="Freeform: Shape 91">
                <a:extLst>
                  <a:ext uri="{FF2B5EF4-FFF2-40B4-BE49-F238E27FC236}">
                    <a16:creationId xmlns:a16="http://schemas.microsoft.com/office/drawing/2014/main" id="{98C0A983-688C-4772-A3DC-CE990FCFD9D5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69" name="Graphic 138">
              <a:extLst>
                <a:ext uri="{FF2B5EF4-FFF2-40B4-BE49-F238E27FC236}">
                  <a16:creationId xmlns:a16="http://schemas.microsoft.com/office/drawing/2014/main" id="{0DFD6006-8F4A-43F1-B325-0515E8C8AC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sp>
        <p:nvSpPr>
          <p:cNvPr id="3" name="กล่องข้อความ 71">
            <a:extLst>
              <a:ext uri="{FF2B5EF4-FFF2-40B4-BE49-F238E27FC236}">
                <a16:creationId xmlns:a16="http://schemas.microsoft.com/office/drawing/2014/main" id="{DAB52218-32E9-0E76-D83D-E4F6B0A5ABE6}"/>
              </a:ext>
            </a:extLst>
          </p:cNvPr>
          <p:cNvSpPr txBox="1"/>
          <p:nvPr/>
        </p:nvSpPr>
        <p:spPr>
          <a:xfrm>
            <a:off x="149686" y="2364369"/>
            <a:ext cx="867538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งบประมาณประจำปี </a:t>
            </a:r>
          </a:p>
          <a:p>
            <a:pPr algn="ctr"/>
            <a:r>
              <a:rPr lang="th-TH" sz="8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พ.ศ.๒๕๖๖</a:t>
            </a:r>
          </a:p>
        </p:txBody>
      </p:sp>
    </p:spTree>
    <p:extLst>
      <p:ext uri="{BB962C8B-B14F-4D97-AF65-F5344CB8AC3E}">
        <p14:creationId xmlns:p14="http://schemas.microsoft.com/office/powerpoint/2010/main" val="14972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กล่องข้อความ 71">
            <a:extLst>
              <a:ext uri="{FF2B5EF4-FFF2-40B4-BE49-F238E27FC236}">
                <a16:creationId xmlns:a16="http://schemas.microsoft.com/office/drawing/2014/main" id="{3138C7AA-8677-429D-BA64-90EBC95CFDF3}"/>
              </a:ext>
            </a:extLst>
          </p:cNvPr>
          <p:cNvSpPr txBox="1"/>
          <p:nvPr/>
        </p:nvSpPr>
        <p:spPr>
          <a:xfrm>
            <a:off x="0" y="108513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งบประมาณประจำปี </a:t>
            </a: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2565</a:t>
            </a:r>
          </a:p>
        </p:txBody>
      </p:sp>
      <p:sp>
        <p:nvSpPr>
          <p:cNvPr id="103" name="Oval 34">
            <a:extLst>
              <a:ext uri="{FF2B5EF4-FFF2-40B4-BE49-F238E27FC236}">
                <a16:creationId xmlns:a16="http://schemas.microsoft.com/office/drawing/2014/main" id="{7B6A85C3-0057-2B2E-D3F1-A62FA7F2ADA7}"/>
              </a:ext>
            </a:extLst>
          </p:cNvPr>
          <p:cNvSpPr/>
          <p:nvPr/>
        </p:nvSpPr>
        <p:spPr>
          <a:xfrm>
            <a:off x="-1011216" y="-137057"/>
            <a:ext cx="1981786" cy="198178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26" name="자유형: 도형 81">
            <a:extLst>
              <a:ext uri="{FF2B5EF4-FFF2-40B4-BE49-F238E27FC236}">
                <a16:creationId xmlns:a16="http://schemas.microsoft.com/office/drawing/2014/main" id="{77FEE01B-1AD3-B5AF-6F3C-FEECB4B94A81}"/>
              </a:ext>
            </a:extLst>
          </p:cNvPr>
          <p:cNvSpPr/>
          <p:nvPr/>
        </p:nvSpPr>
        <p:spPr>
          <a:xfrm>
            <a:off x="-20323" y="5870332"/>
            <a:ext cx="1560002" cy="1365700"/>
          </a:xfrm>
          <a:custGeom>
            <a:avLst/>
            <a:gdLst>
              <a:gd name="connsiteX0" fmla="*/ 477511 w 1196514"/>
              <a:gd name="connsiteY0" fmla="*/ 368706 h 1047485"/>
              <a:gd name="connsiteX1" fmla="*/ 341439 w 1196514"/>
              <a:gd name="connsiteY1" fmla="*/ 453628 h 1047485"/>
              <a:gd name="connsiteX2" fmla="*/ 341103 w 1196514"/>
              <a:gd name="connsiteY2" fmla="*/ 460997 h 1047485"/>
              <a:gd name="connsiteX3" fmla="*/ 373194 w 1196514"/>
              <a:gd name="connsiteY3" fmla="*/ 490545 h 1047485"/>
              <a:gd name="connsiteX4" fmla="*/ 390860 w 1196514"/>
              <a:gd name="connsiteY4" fmla="*/ 505138 h 1047485"/>
              <a:gd name="connsiteX5" fmla="*/ 404590 w 1196514"/>
              <a:gd name="connsiteY5" fmla="*/ 486488 h 1047485"/>
              <a:gd name="connsiteX6" fmla="*/ 478855 w 1196514"/>
              <a:gd name="connsiteY6" fmla="*/ 370075 h 1047485"/>
              <a:gd name="connsiteX7" fmla="*/ 477511 w 1196514"/>
              <a:gd name="connsiteY7" fmla="*/ 368706 h 1047485"/>
              <a:gd name="connsiteX8" fmla="*/ 237819 w 1196514"/>
              <a:gd name="connsiteY8" fmla="*/ 176300 h 1047485"/>
              <a:gd name="connsiteX9" fmla="*/ 228194 w 1196514"/>
              <a:gd name="connsiteY9" fmla="*/ 183717 h 1047485"/>
              <a:gd name="connsiteX10" fmla="*/ 183668 w 1196514"/>
              <a:gd name="connsiteY10" fmla="*/ 279248 h 1047485"/>
              <a:gd name="connsiteX11" fmla="*/ 173899 w 1196514"/>
              <a:gd name="connsiteY11" fmla="*/ 303683 h 1047485"/>
              <a:gd name="connsiteX12" fmla="*/ 192838 w 1196514"/>
              <a:gd name="connsiteY12" fmla="*/ 323581 h 1047485"/>
              <a:gd name="connsiteX13" fmla="*/ 203063 w 1196514"/>
              <a:gd name="connsiteY13" fmla="*/ 323101 h 1047485"/>
              <a:gd name="connsiteX14" fmla="*/ 282368 w 1196514"/>
              <a:gd name="connsiteY14" fmla="*/ 237603 h 1047485"/>
              <a:gd name="connsiteX15" fmla="*/ 338967 w 1196514"/>
              <a:gd name="connsiteY15" fmla="*/ 176468 h 1047485"/>
              <a:gd name="connsiteX16" fmla="*/ 237819 w 1196514"/>
              <a:gd name="connsiteY16" fmla="*/ 176300 h 1047485"/>
              <a:gd name="connsiteX17" fmla="*/ 394317 w 1196514"/>
              <a:gd name="connsiteY17" fmla="*/ 96995 h 1047485"/>
              <a:gd name="connsiteX18" fmla="*/ 432986 w 1196514"/>
              <a:gd name="connsiteY18" fmla="*/ 115141 h 1047485"/>
              <a:gd name="connsiteX19" fmla="*/ 581347 w 1196514"/>
              <a:gd name="connsiteY19" fmla="*/ 289929 h 1047485"/>
              <a:gd name="connsiteX20" fmla="*/ 585500 w 1196514"/>
              <a:gd name="connsiteY20" fmla="*/ 347008 h 1047485"/>
              <a:gd name="connsiteX21" fmla="*/ 453820 w 1196514"/>
              <a:gd name="connsiteY21" fmla="*/ 552688 h 1047485"/>
              <a:gd name="connsiteX22" fmla="*/ 455812 w 1196514"/>
              <a:gd name="connsiteY22" fmla="*/ 567545 h 1047485"/>
              <a:gd name="connsiteX23" fmla="*/ 727932 w 1196514"/>
              <a:gd name="connsiteY23" fmla="*/ 819958 h 1047485"/>
              <a:gd name="connsiteX24" fmla="*/ 738445 w 1196514"/>
              <a:gd name="connsiteY24" fmla="*/ 818614 h 1047485"/>
              <a:gd name="connsiteX25" fmla="*/ 755967 w 1196514"/>
              <a:gd name="connsiteY25" fmla="*/ 796628 h 1047485"/>
              <a:gd name="connsiteX26" fmla="*/ 840409 w 1196514"/>
              <a:gd name="connsiteY26" fmla="*/ 757575 h 1047485"/>
              <a:gd name="connsiteX27" fmla="*/ 915634 w 1196514"/>
              <a:gd name="connsiteY27" fmla="*/ 784938 h 1047485"/>
              <a:gd name="connsiteX28" fmla="*/ 931091 w 1196514"/>
              <a:gd name="connsiteY28" fmla="*/ 798236 h 1047485"/>
              <a:gd name="connsiteX29" fmla="*/ 978473 w 1196514"/>
              <a:gd name="connsiteY29" fmla="*/ 828143 h 1047485"/>
              <a:gd name="connsiteX30" fmla="*/ 1050073 w 1196514"/>
              <a:gd name="connsiteY30" fmla="*/ 919258 h 1047485"/>
              <a:gd name="connsiteX31" fmla="*/ 1052570 w 1196514"/>
              <a:gd name="connsiteY31" fmla="*/ 934500 h 1047485"/>
              <a:gd name="connsiteX32" fmla="*/ 1077148 w 1196514"/>
              <a:gd name="connsiteY32" fmla="*/ 968296 h 1047485"/>
              <a:gd name="connsiteX33" fmla="*/ 1114425 w 1196514"/>
              <a:gd name="connsiteY33" fmla="*/ 977464 h 1047485"/>
              <a:gd name="connsiteX34" fmla="*/ 1189097 w 1196514"/>
              <a:gd name="connsiteY34" fmla="*/ 1029622 h 1047485"/>
              <a:gd name="connsiteX35" fmla="*/ 1196514 w 1196514"/>
              <a:gd name="connsiteY35" fmla="*/ 1047409 h 1047485"/>
              <a:gd name="connsiteX36" fmla="*/ 1186169 w 1196514"/>
              <a:gd name="connsiteY36" fmla="*/ 1047409 h 1047485"/>
              <a:gd name="connsiteX37" fmla="*/ 457204 w 1196514"/>
              <a:gd name="connsiteY37" fmla="*/ 1047409 h 1047485"/>
              <a:gd name="connsiteX38" fmla="*/ 452356 w 1196514"/>
              <a:gd name="connsiteY38" fmla="*/ 1047385 h 1047485"/>
              <a:gd name="connsiteX39" fmla="*/ 445875 w 1196514"/>
              <a:gd name="connsiteY39" fmla="*/ 1044985 h 1047485"/>
              <a:gd name="connsiteX40" fmla="*/ 451083 w 1196514"/>
              <a:gd name="connsiteY40" fmla="*/ 1039344 h 1047485"/>
              <a:gd name="connsiteX41" fmla="*/ 510899 w 1196514"/>
              <a:gd name="connsiteY41" fmla="*/ 1000387 h 1047485"/>
              <a:gd name="connsiteX42" fmla="*/ 550888 w 1196514"/>
              <a:gd name="connsiteY42" fmla="*/ 951686 h 1047485"/>
              <a:gd name="connsiteX43" fmla="*/ 584131 w 1196514"/>
              <a:gd name="connsiteY43" fmla="*/ 916642 h 1047485"/>
              <a:gd name="connsiteX44" fmla="*/ 627024 w 1196514"/>
              <a:gd name="connsiteY44" fmla="*/ 903848 h 1047485"/>
              <a:gd name="connsiteX45" fmla="*/ 710554 w 1196514"/>
              <a:gd name="connsiteY45" fmla="*/ 858627 h 1047485"/>
              <a:gd name="connsiteX46" fmla="*/ 709666 w 1196514"/>
              <a:gd name="connsiteY46" fmla="*/ 847658 h 1047485"/>
              <a:gd name="connsiteX47" fmla="*/ 423168 w 1196514"/>
              <a:gd name="connsiteY47" fmla="*/ 582187 h 1047485"/>
              <a:gd name="connsiteX48" fmla="*/ 412127 w 1196514"/>
              <a:gd name="connsiteY48" fmla="*/ 577075 h 1047485"/>
              <a:gd name="connsiteX49" fmla="*/ 379387 w 1196514"/>
              <a:gd name="connsiteY49" fmla="*/ 547431 h 1047485"/>
              <a:gd name="connsiteX50" fmla="*/ 375379 w 1196514"/>
              <a:gd name="connsiteY50" fmla="*/ 537902 h 1047485"/>
              <a:gd name="connsiteX51" fmla="*/ 371803 w 1196514"/>
              <a:gd name="connsiteY51" fmla="*/ 534614 h 1047485"/>
              <a:gd name="connsiteX52" fmla="*/ 336470 w 1196514"/>
              <a:gd name="connsiteY52" fmla="*/ 504106 h 1047485"/>
              <a:gd name="connsiteX53" fmla="*/ 355385 w 1196514"/>
              <a:gd name="connsiteY53" fmla="*/ 534902 h 1047485"/>
              <a:gd name="connsiteX54" fmla="*/ 463037 w 1196514"/>
              <a:gd name="connsiteY54" fmla="*/ 708682 h 1047485"/>
              <a:gd name="connsiteX55" fmla="*/ 463469 w 1196514"/>
              <a:gd name="connsiteY55" fmla="*/ 721811 h 1047485"/>
              <a:gd name="connsiteX56" fmla="*/ 326773 w 1196514"/>
              <a:gd name="connsiteY56" fmla="*/ 1006964 h 1047485"/>
              <a:gd name="connsiteX57" fmla="*/ 269911 w 1196514"/>
              <a:gd name="connsiteY57" fmla="*/ 1045321 h 1047485"/>
              <a:gd name="connsiteX58" fmla="*/ 213288 w 1196514"/>
              <a:gd name="connsiteY58" fmla="*/ 964239 h 1047485"/>
              <a:gd name="connsiteX59" fmla="*/ 271375 w 1196514"/>
              <a:gd name="connsiteY59" fmla="*/ 840913 h 1047485"/>
              <a:gd name="connsiteX60" fmla="*/ 324685 w 1196514"/>
              <a:gd name="connsiteY60" fmla="*/ 730284 h 1047485"/>
              <a:gd name="connsiteX61" fmla="*/ 323557 w 1196514"/>
              <a:gd name="connsiteY61" fmla="*/ 714490 h 1047485"/>
              <a:gd name="connsiteX62" fmla="*/ 229250 w 1196514"/>
              <a:gd name="connsiteY62" fmla="*/ 562073 h 1047485"/>
              <a:gd name="connsiteX63" fmla="*/ 195046 w 1196514"/>
              <a:gd name="connsiteY63" fmla="*/ 534158 h 1047485"/>
              <a:gd name="connsiteX64" fmla="*/ 188925 w 1196514"/>
              <a:gd name="connsiteY64" fmla="*/ 530077 h 1047485"/>
              <a:gd name="connsiteX65" fmla="*/ 185349 w 1196514"/>
              <a:gd name="connsiteY65" fmla="*/ 636121 h 1047485"/>
              <a:gd name="connsiteX66" fmla="*/ 182757 w 1196514"/>
              <a:gd name="connsiteY66" fmla="*/ 720611 h 1047485"/>
              <a:gd name="connsiteX67" fmla="*/ 168955 w 1196514"/>
              <a:gd name="connsiteY67" fmla="*/ 785874 h 1047485"/>
              <a:gd name="connsiteX68" fmla="*/ 121117 w 1196514"/>
              <a:gd name="connsiteY68" fmla="*/ 993354 h 1047485"/>
              <a:gd name="connsiteX69" fmla="*/ 80025 w 1196514"/>
              <a:gd name="connsiteY69" fmla="*/ 1041912 h 1047485"/>
              <a:gd name="connsiteX70" fmla="*/ 1584 w 1196514"/>
              <a:gd name="connsiteY70" fmla="*/ 970984 h 1047485"/>
              <a:gd name="connsiteX71" fmla="*/ 55902 w 1196514"/>
              <a:gd name="connsiteY71" fmla="*/ 735205 h 1047485"/>
              <a:gd name="connsiteX72" fmla="*/ 62383 w 1196514"/>
              <a:gd name="connsiteY72" fmla="*/ 689239 h 1047485"/>
              <a:gd name="connsiteX73" fmla="*/ 68287 w 1196514"/>
              <a:gd name="connsiteY73" fmla="*/ 492057 h 1047485"/>
              <a:gd name="connsiteX74" fmla="*/ 89578 w 1196514"/>
              <a:gd name="connsiteY74" fmla="*/ 444699 h 1047485"/>
              <a:gd name="connsiteX75" fmla="*/ 170515 w 1196514"/>
              <a:gd name="connsiteY75" fmla="*/ 358097 h 1047485"/>
              <a:gd name="connsiteX76" fmla="*/ 169891 w 1196514"/>
              <a:gd name="connsiteY76" fmla="*/ 347320 h 1047485"/>
              <a:gd name="connsiteX77" fmla="*/ 168475 w 1196514"/>
              <a:gd name="connsiteY77" fmla="*/ 345976 h 1047485"/>
              <a:gd name="connsiteX78" fmla="*/ 145672 w 1196514"/>
              <a:gd name="connsiteY78" fmla="*/ 343024 h 1047485"/>
              <a:gd name="connsiteX79" fmla="*/ 102467 w 1196514"/>
              <a:gd name="connsiteY79" fmla="*/ 340791 h 1047485"/>
              <a:gd name="connsiteX80" fmla="*/ 89770 w 1196514"/>
              <a:gd name="connsiteY80" fmla="*/ 299026 h 1047485"/>
              <a:gd name="connsiteX81" fmla="*/ 90946 w 1196514"/>
              <a:gd name="connsiteY81" fmla="*/ 295354 h 1047485"/>
              <a:gd name="connsiteX82" fmla="*/ 83913 w 1196514"/>
              <a:gd name="connsiteY82" fmla="*/ 267535 h 1047485"/>
              <a:gd name="connsiteX83" fmla="*/ 72872 w 1196514"/>
              <a:gd name="connsiteY83" fmla="*/ 256661 h 1047485"/>
              <a:gd name="connsiteX84" fmla="*/ 73448 w 1196514"/>
              <a:gd name="connsiteY84" fmla="*/ 235611 h 1047485"/>
              <a:gd name="connsiteX85" fmla="*/ 94378 w 1196514"/>
              <a:gd name="connsiteY85" fmla="*/ 233163 h 1047485"/>
              <a:gd name="connsiteX86" fmla="*/ 112596 w 1196514"/>
              <a:gd name="connsiteY86" fmla="*/ 248476 h 1047485"/>
              <a:gd name="connsiteX87" fmla="*/ 173131 w 1196514"/>
              <a:gd name="connsiteY87" fmla="*/ 117685 h 1047485"/>
              <a:gd name="connsiteX88" fmla="*/ 202871 w 1196514"/>
              <a:gd name="connsiteY88" fmla="*/ 98483 h 1047485"/>
              <a:gd name="connsiteX89" fmla="*/ 394317 w 1196514"/>
              <a:gd name="connsiteY89" fmla="*/ 96995 h 1047485"/>
              <a:gd name="connsiteX90" fmla="*/ 614951 w 1196514"/>
              <a:gd name="connsiteY90" fmla="*/ 0 h 1047485"/>
              <a:gd name="connsiteX91" fmla="*/ 725676 w 1196514"/>
              <a:gd name="connsiteY91" fmla="*/ 111277 h 1047485"/>
              <a:gd name="connsiteX92" fmla="*/ 614495 w 1196514"/>
              <a:gd name="connsiteY92" fmla="*/ 221762 h 1047485"/>
              <a:gd name="connsiteX93" fmla="*/ 503890 w 1196514"/>
              <a:gd name="connsiteY93" fmla="*/ 110797 h 1047485"/>
              <a:gd name="connsiteX94" fmla="*/ 614951 w 1196514"/>
              <a:gd name="connsiteY94" fmla="*/ 0 h 104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196514" h="1047485">
                <a:moveTo>
                  <a:pt x="477511" y="368706"/>
                </a:moveTo>
                <a:cubicBezTo>
                  <a:pt x="432169" y="397054"/>
                  <a:pt x="386876" y="425473"/>
                  <a:pt x="341439" y="453628"/>
                </a:cubicBezTo>
                <a:cubicBezTo>
                  <a:pt x="336686" y="456556"/>
                  <a:pt x="337622" y="457901"/>
                  <a:pt x="341103" y="460997"/>
                </a:cubicBezTo>
                <a:cubicBezTo>
                  <a:pt x="351952" y="470670"/>
                  <a:pt x="362417" y="480799"/>
                  <a:pt x="373194" y="490545"/>
                </a:cubicBezTo>
                <a:cubicBezTo>
                  <a:pt x="379075" y="495897"/>
                  <a:pt x="384908" y="506266"/>
                  <a:pt x="390860" y="505138"/>
                </a:cubicBezTo>
                <a:cubicBezTo>
                  <a:pt x="396429" y="504082"/>
                  <a:pt x="400270" y="493233"/>
                  <a:pt x="404590" y="486488"/>
                </a:cubicBezTo>
                <a:cubicBezTo>
                  <a:pt x="429409" y="447723"/>
                  <a:pt x="454108" y="408887"/>
                  <a:pt x="478855" y="370075"/>
                </a:cubicBezTo>
                <a:cubicBezTo>
                  <a:pt x="478399" y="369618"/>
                  <a:pt x="477966" y="369163"/>
                  <a:pt x="477511" y="368706"/>
                </a:cubicBezTo>
                <a:close/>
                <a:moveTo>
                  <a:pt x="237819" y="176300"/>
                </a:moveTo>
                <a:cubicBezTo>
                  <a:pt x="231818" y="176228"/>
                  <a:pt x="230138" y="179516"/>
                  <a:pt x="228194" y="183717"/>
                </a:cubicBezTo>
                <a:cubicBezTo>
                  <a:pt x="213384" y="215569"/>
                  <a:pt x="198478" y="247372"/>
                  <a:pt x="183668" y="279248"/>
                </a:cubicBezTo>
                <a:cubicBezTo>
                  <a:pt x="179900" y="287409"/>
                  <a:pt x="172243" y="296698"/>
                  <a:pt x="173899" y="303683"/>
                </a:cubicBezTo>
                <a:cubicBezTo>
                  <a:pt x="175723" y="311364"/>
                  <a:pt x="186573" y="316669"/>
                  <a:pt x="192838" y="323581"/>
                </a:cubicBezTo>
                <a:cubicBezTo>
                  <a:pt x="197038" y="328214"/>
                  <a:pt x="199199" y="327326"/>
                  <a:pt x="203063" y="323101"/>
                </a:cubicBezTo>
                <a:cubicBezTo>
                  <a:pt x="229346" y="294442"/>
                  <a:pt x="255917" y="266094"/>
                  <a:pt x="282368" y="237603"/>
                </a:cubicBezTo>
                <a:cubicBezTo>
                  <a:pt x="301234" y="217297"/>
                  <a:pt x="320052" y="196943"/>
                  <a:pt x="338967" y="176468"/>
                </a:cubicBezTo>
                <a:cubicBezTo>
                  <a:pt x="304499" y="176468"/>
                  <a:pt x="271159" y="176660"/>
                  <a:pt x="237819" y="176300"/>
                </a:cubicBezTo>
                <a:close/>
                <a:moveTo>
                  <a:pt x="394317" y="96995"/>
                </a:moveTo>
                <a:cubicBezTo>
                  <a:pt x="410495" y="96755"/>
                  <a:pt x="422664" y="102876"/>
                  <a:pt x="432986" y="115141"/>
                </a:cubicBezTo>
                <a:cubicBezTo>
                  <a:pt x="482239" y="173588"/>
                  <a:pt x="531733" y="231819"/>
                  <a:pt x="581347" y="289929"/>
                </a:cubicBezTo>
                <a:cubicBezTo>
                  <a:pt x="597957" y="309371"/>
                  <a:pt x="599469" y="325141"/>
                  <a:pt x="585500" y="347008"/>
                </a:cubicBezTo>
                <a:cubicBezTo>
                  <a:pt x="541694" y="415632"/>
                  <a:pt x="497937" y="484280"/>
                  <a:pt x="453820" y="552688"/>
                </a:cubicBezTo>
                <a:cubicBezTo>
                  <a:pt x="449643" y="559192"/>
                  <a:pt x="450171" y="562337"/>
                  <a:pt x="455812" y="567545"/>
                </a:cubicBezTo>
                <a:cubicBezTo>
                  <a:pt x="546711" y="651483"/>
                  <a:pt x="637393" y="735637"/>
                  <a:pt x="727932" y="819958"/>
                </a:cubicBezTo>
                <a:cubicBezTo>
                  <a:pt x="733117" y="824759"/>
                  <a:pt x="734941" y="823679"/>
                  <a:pt x="738445" y="818614"/>
                </a:cubicBezTo>
                <a:cubicBezTo>
                  <a:pt x="743774" y="810933"/>
                  <a:pt x="749798" y="803685"/>
                  <a:pt x="755967" y="796628"/>
                </a:cubicBezTo>
                <a:cubicBezTo>
                  <a:pt x="778314" y="771137"/>
                  <a:pt x="806469" y="760024"/>
                  <a:pt x="840409" y="757575"/>
                </a:cubicBezTo>
                <a:cubicBezTo>
                  <a:pt x="870749" y="755391"/>
                  <a:pt x="894799" y="763984"/>
                  <a:pt x="915634" y="784938"/>
                </a:cubicBezTo>
                <a:cubicBezTo>
                  <a:pt x="920410" y="789739"/>
                  <a:pt x="926123" y="793603"/>
                  <a:pt x="931091" y="798236"/>
                </a:cubicBezTo>
                <a:cubicBezTo>
                  <a:pt x="945013" y="811222"/>
                  <a:pt x="959799" y="821375"/>
                  <a:pt x="978473" y="828143"/>
                </a:cubicBezTo>
                <a:cubicBezTo>
                  <a:pt x="1020190" y="843289"/>
                  <a:pt x="1040016" y="878021"/>
                  <a:pt x="1050073" y="919258"/>
                </a:cubicBezTo>
                <a:cubicBezTo>
                  <a:pt x="1051297" y="924250"/>
                  <a:pt x="1052641" y="929435"/>
                  <a:pt x="1052570" y="934500"/>
                </a:cubicBezTo>
                <a:cubicBezTo>
                  <a:pt x="1052354" y="952094"/>
                  <a:pt x="1063827" y="960734"/>
                  <a:pt x="1077148" y="968296"/>
                </a:cubicBezTo>
                <a:cubicBezTo>
                  <a:pt x="1088742" y="974872"/>
                  <a:pt x="1101535" y="977657"/>
                  <a:pt x="1114425" y="977464"/>
                </a:cubicBezTo>
                <a:cubicBezTo>
                  <a:pt x="1152181" y="976936"/>
                  <a:pt x="1175416" y="996187"/>
                  <a:pt x="1189097" y="1029622"/>
                </a:cubicBezTo>
                <a:cubicBezTo>
                  <a:pt x="1191402" y="1035215"/>
                  <a:pt x="1193754" y="1040784"/>
                  <a:pt x="1196514" y="1047409"/>
                </a:cubicBezTo>
                <a:cubicBezTo>
                  <a:pt x="1192362" y="1047409"/>
                  <a:pt x="1189265" y="1047409"/>
                  <a:pt x="1186169" y="1047409"/>
                </a:cubicBezTo>
                <a:cubicBezTo>
                  <a:pt x="943189" y="1047409"/>
                  <a:pt x="700185" y="1047409"/>
                  <a:pt x="457204" y="1047409"/>
                </a:cubicBezTo>
                <a:cubicBezTo>
                  <a:pt x="455596" y="1047409"/>
                  <a:pt x="453964" y="1047553"/>
                  <a:pt x="452356" y="1047385"/>
                </a:cubicBezTo>
                <a:cubicBezTo>
                  <a:pt x="450003" y="1047121"/>
                  <a:pt x="446739" y="1048657"/>
                  <a:pt x="445875" y="1044985"/>
                </a:cubicBezTo>
                <a:cubicBezTo>
                  <a:pt x="444915" y="1040880"/>
                  <a:pt x="448539" y="1040448"/>
                  <a:pt x="451083" y="1039344"/>
                </a:cubicBezTo>
                <a:cubicBezTo>
                  <a:pt x="473238" y="1029743"/>
                  <a:pt x="493353" y="1017021"/>
                  <a:pt x="510899" y="1000387"/>
                </a:cubicBezTo>
                <a:cubicBezTo>
                  <a:pt x="526261" y="985842"/>
                  <a:pt x="538334" y="968584"/>
                  <a:pt x="550888" y="951686"/>
                </a:cubicBezTo>
                <a:cubicBezTo>
                  <a:pt x="560561" y="938676"/>
                  <a:pt x="570378" y="925787"/>
                  <a:pt x="584131" y="916642"/>
                </a:cubicBezTo>
                <a:cubicBezTo>
                  <a:pt x="597117" y="908024"/>
                  <a:pt x="611519" y="902816"/>
                  <a:pt x="627024" y="903848"/>
                </a:cubicBezTo>
                <a:cubicBezTo>
                  <a:pt x="664661" y="906344"/>
                  <a:pt x="690176" y="887670"/>
                  <a:pt x="710554" y="858627"/>
                </a:cubicBezTo>
                <a:cubicBezTo>
                  <a:pt x="713746" y="854066"/>
                  <a:pt x="714082" y="851738"/>
                  <a:pt x="709666" y="847658"/>
                </a:cubicBezTo>
                <a:cubicBezTo>
                  <a:pt x="614063" y="759304"/>
                  <a:pt x="518604" y="670733"/>
                  <a:pt x="423168" y="582187"/>
                </a:cubicBezTo>
                <a:cubicBezTo>
                  <a:pt x="419976" y="579235"/>
                  <a:pt x="416687" y="577458"/>
                  <a:pt x="412127" y="577075"/>
                </a:cubicBezTo>
                <a:cubicBezTo>
                  <a:pt x="395997" y="575682"/>
                  <a:pt x="382508" y="563321"/>
                  <a:pt x="379387" y="547431"/>
                </a:cubicBezTo>
                <a:cubicBezTo>
                  <a:pt x="378691" y="543927"/>
                  <a:pt x="378547" y="540350"/>
                  <a:pt x="375379" y="537902"/>
                </a:cubicBezTo>
                <a:cubicBezTo>
                  <a:pt x="374083" y="536918"/>
                  <a:pt x="372978" y="535718"/>
                  <a:pt x="371803" y="534614"/>
                </a:cubicBezTo>
                <a:cubicBezTo>
                  <a:pt x="360473" y="524124"/>
                  <a:pt x="349144" y="513635"/>
                  <a:pt x="336470" y="504106"/>
                </a:cubicBezTo>
                <a:cubicBezTo>
                  <a:pt x="342783" y="514379"/>
                  <a:pt x="349048" y="524652"/>
                  <a:pt x="355385" y="534902"/>
                </a:cubicBezTo>
                <a:cubicBezTo>
                  <a:pt x="391221" y="592844"/>
                  <a:pt x="427033" y="650835"/>
                  <a:pt x="463037" y="708682"/>
                </a:cubicBezTo>
                <a:cubicBezTo>
                  <a:pt x="465965" y="713362"/>
                  <a:pt x="465845" y="716891"/>
                  <a:pt x="463469" y="721811"/>
                </a:cubicBezTo>
                <a:cubicBezTo>
                  <a:pt x="417768" y="816790"/>
                  <a:pt x="372258" y="911865"/>
                  <a:pt x="326773" y="1006964"/>
                </a:cubicBezTo>
                <a:cubicBezTo>
                  <a:pt x="315300" y="1030967"/>
                  <a:pt x="296794" y="1044912"/>
                  <a:pt x="269911" y="1045321"/>
                </a:cubicBezTo>
                <a:cubicBezTo>
                  <a:pt x="228362" y="1045945"/>
                  <a:pt x="197086" y="1002331"/>
                  <a:pt x="213288" y="964239"/>
                </a:cubicBezTo>
                <a:cubicBezTo>
                  <a:pt x="231074" y="922450"/>
                  <a:pt x="251812" y="881934"/>
                  <a:pt x="271375" y="840913"/>
                </a:cubicBezTo>
                <a:cubicBezTo>
                  <a:pt x="289017" y="803972"/>
                  <a:pt x="306683" y="767056"/>
                  <a:pt x="324685" y="730284"/>
                </a:cubicBezTo>
                <a:cubicBezTo>
                  <a:pt x="327613" y="724284"/>
                  <a:pt x="327061" y="720107"/>
                  <a:pt x="323557" y="714490"/>
                </a:cubicBezTo>
                <a:cubicBezTo>
                  <a:pt x="291897" y="663821"/>
                  <a:pt x="260550" y="612959"/>
                  <a:pt x="229250" y="562073"/>
                </a:cubicBezTo>
                <a:cubicBezTo>
                  <a:pt x="221041" y="548727"/>
                  <a:pt x="206279" y="543663"/>
                  <a:pt x="195046" y="534158"/>
                </a:cubicBezTo>
                <a:cubicBezTo>
                  <a:pt x="193606" y="532933"/>
                  <a:pt x="191901" y="532045"/>
                  <a:pt x="188925" y="530077"/>
                </a:cubicBezTo>
                <a:cubicBezTo>
                  <a:pt x="187701" y="566321"/>
                  <a:pt x="186429" y="601221"/>
                  <a:pt x="185349" y="636121"/>
                </a:cubicBezTo>
                <a:cubicBezTo>
                  <a:pt x="184461" y="664277"/>
                  <a:pt x="184653" y="692504"/>
                  <a:pt x="182757" y="720611"/>
                </a:cubicBezTo>
                <a:cubicBezTo>
                  <a:pt x="181268" y="742862"/>
                  <a:pt x="173851" y="764176"/>
                  <a:pt x="168955" y="785874"/>
                </a:cubicBezTo>
                <a:cubicBezTo>
                  <a:pt x="153305" y="855099"/>
                  <a:pt x="136983" y="924179"/>
                  <a:pt x="121117" y="993354"/>
                </a:cubicBezTo>
                <a:cubicBezTo>
                  <a:pt x="115741" y="1016757"/>
                  <a:pt x="103283" y="1034183"/>
                  <a:pt x="80025" y="1041912"/>
                </a:cubicBezTo>
                <a:cubicBezTo>
                  <a:pt x="34635" y="1056986"/>
                  <a:pt x="-8930" y="1017837"/>
                  <a:pt x="1584" y="970984"/>
                </a:cubicBezTo>
                <a:cubicBezTo>
                  <a:pt x="19250" y="892279"/>
                  <a:pt x="37588" y="813742"/>
                  <a:pt x="55902" y="735205"/>
                </a:cubicBezTo>
                <a:cubicBezTo>
                  <a:pt x="59454" y="720035"/>
                  <a:pt x="61926" y="704841"/>
                  <a:pt x="62383" y="689239"/>
                </a:cubicBezTo>
                <a:cubicBezTo>
                  <a:pt x="64255" y="623496"/>
                  <a:pt x="66511" y="557800"/>
                  <a:pt x="68287" y="492057"/>
                </a:cubicBezTo>
                <a:cubicBezTo>
                  <a:pt x="68791" y="473070"/>
                  <a:pt x="76928" y="458117"/>
                  <a:pt x="89578" y="444699"/>
                </a:cubicBezTo>
                <a:cubicBezTo>
                  <a:pt x="116653" y="415944"/>
                  <a:pt x="143344" y="386780"/>
                  <a:pt x="170515" y="358097"/>
                </a:cubicBezTo>
                <a:cubicBezTo>
                  <a:pt x="174908" y="353441"/>
                  <a:pt x="175292" y="350656"/>
                  <a:pt x="169891" y="347320"/>
                </a:cubicBezTo>
                <a:cubicBezTo>
                  <a:pt x="169339" y="346984"/>
                  <a:pt x="168907" y="346456"/>
                  <a:pt x="168475" y="345976"/>
                </a:cubicBezTo>
                <a:cubicBezTo>
                  <a:pt x="161754" y="338439"/>
                  <a:pt x="156377" y="333830"/>
                  <a:pt x="145672" y="343024"/>
                </a:cubicBezTo>
                <a:cubicBezTo>
                  <a:pt x="133671" y="353321"/>
                  <a:pt x="114853" y="350680"/>
                  <a:pt x="102467" y="340791"/>
                </a:cubicBezTo>
                <a:cubicBezTo>
                  <a:pt x="89890" y="330758"/>
                  <a:pt x="84969" y="314532"/>
                  <a:pt x="89770" y="299026"/>
                </a:cubicBezTo>
                <a:cubicBezTo>
                  <a:pt x="90154" y="297802"/>
                  <a:pt x="90490" y="296554"/>
                  <a:pt x="90946" y="295354"/>
                </a:cubicBezTo>
                <a:cubicBezTo>
                  <a:pt x="96827" y="279464"/>
                  <a:pt x="96827" y="279488"/>
                  <a:pt x="83913" y="267535"/>
                </a:cubicBezTo>
                <a:cubicBezTo>
                  <a:pt x="80120" y="264030"/>
                  <a:pt x="76016" y="260694"/>
                  <a:pt x="72872" y="256661"/>
                </a:cubicBezTo>
                <a:cubicBezTo>
                  <a:pt x="67447" y="249749"/>
                  <a:pt x="67423" y="242236"/>
                  <a:pt x="73448" y="235611"/>
                </a:cubicBezTo>
                <a:cubicBezTo>
                  <a:pt x="79520" y="228914"/>
                  <a:pt x="87129" y="228146"/>
                  <a:pt x="94378" y="233163"/>
                </a:cubicBezTo>
                <a:cubicBezTo>
                  <a:pt x="100715" y="237531"/>
                  <a:pt x="106259" y="243052"/>
                  <a:pt x="112596" y="248476"/>
                </a:cubicBezTo>
                <a:cubicBezTo>
                  <a:pt x="132999" y="204767"/>
                  <a:pt x="154001" y="161634"/>
                  <a:pt x="173131" y="117685"/>
                </a:cubicBezTo>
                <a:cubicBezTo>
                  <a:pt x="179468" y="103116"/>
                  <a:pt x="186885" y="98363"/>
                  <a:pt x="202871" y="98483"/>
                </a:cubicBezTo>
                <a:cubicBezTo>
                  <a:pt x="266670" y="99011"/>
                  <a:pt x="330494" y="97883"/>
                  <a:pt x="394317" y="96995"/>
                </a:cubicBezTo>
                <a:close/>
                <a:moveTo>
                  <a:pt x="614951" y="0"/>
                </a:moveTo>
                <a:cubicBezTo>
                  <a:pt x="675894" y="96"/>
                  <a:pt x="725796" y="50262"/>
                  <a:pt x="725676" y="111277"/>
                </a:cubicBezTo>
                <a:cubicBezTo>
                  <a:pt x="725532" y="172629"/>
                  <a:pt x="676039" y="221810"/>
                  <a:pt x="614495" y="221762"/>
                </a:cubicBezTo>
                <a:cubicBezTo>
                  <a:pt x="553048" y="221714"/>
                  <a:pt x="503818" y="172317"/>
                  <a:pt x="503890" y="110797"/>
                </a:cubicBezTo>
                <a:cubicBezTo>
                  <a:pt x="503962" y="49734"/>
                  <a:pt x="553912" y="-96"/>
                  <a:pt x="614951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661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ko-KR" altLang="en-US" sz="1350"/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BC1F4DBF-DEB5-4AD7-56E9-DBC6728D8026}"/>
              </a:ext>
            </a:extLst>
          </p:cNvPr>
          <p:cNvSpPr/>
          <p:nvPr/>
        </p:nvSpPr>
        <p:spPr>
          <a:xfrm>
            <a:off x="824353" y="1771298"/>
            <a:ext cx="7947236" cy="6469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95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อาคารพักแพทย์ 24 ยูนิต เป็นอาคาร ค</a:t>
            </a:r>
            <a:r>
              <a:rPr lang="th-TH" sz="195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สล</a:t>
            </a:r>
            <a:r>
              <a:rPr lang="th-TH" sz="195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.4 ชั้น พื้นที่ใช้สอยประมาณ 1,788 ตารางเมตร</a:t>
            </a:r>
            <a:br>
              <a:rPr lang="th-TH" sz="195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95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โรงพยาบาลท่าเรือ ตำบลท่าเรือ อำเภอท่าเรือ จังหวัดพระนครศรีอยุธยา จำนวน 1 หลัง</a:t>
            </a:r>
          </a:p>
        </p:txBody>
      </p:sp>
      <p:grpSp>
        <p:nvGrpSpPr>
          <p:cNvPr id="104" name="그룹 60">
            <a:extLst>
              <a:ext uri="{FF2B5EF4-FFF2-40B4-BE49-F238E27FC236}">
                <a16:creationId xmlns:a16="http://schemas.microsoft.com/office/drawing/2014/main" id="{B6FE5677-789D-BED3-0ED6-61B0C8275B57}"/>
              </a:ext>
            </a:extLst>
          </p:cNvPr>
          <p:cNvGrpSpPr/>
          <p:nvPr/>
        </p:nvGrpSpPr>
        <p:grpSpPr>
          <a:xfrm>
            <a:off x="8209952" y="1664340"/>
            <a:ext cx="913917" cy="904373"/>
            <a:chOff x="5552772" y="3314999"/>
            <a:chExt cx="3464643" cy="3428461"/>
          </a:xfrm>
        </p:grpSpPr>
        <p:sp>
          <p:nvSpPr>
            <p:cNvPr id="105" name="자유형: 도형 61">
              <a:extLst>
                <a:ext uri="{FF2B5EF4-FFF2-40B4-BE49-F238E27FC236}">
                  <a16:creationId xmlns:a16="http://schemas.microsoft.com/office/drawing/2014/main" id="{3B0544AF-1A51-03DC-DFB9-C39BC55ABFC2}"/>
                </a:ext>
              </a:extLst>
            </p:cNvPr>
            <p:cNvSpPr/>
            <p:nvPr/>
          </p:nvSpPr>
          <p:spPr>
            <a:xfrm rot="21415801">
              <a:off x="5552772" y="3314999"/>
              <a:ext cx="3428018" cy="3428461"/>
            </a:xfrm>
            <a:custGeom>
              <a:avLst/>
              <a:gdLst>
                <a:gd name="connsiteX0" fmla="*/ 1675856 w 3428018"/>
                <a:gd name="connsiteY0" fmla="*/ 0 h 3428461"/>
                <a:gd name="connsiteX1" fmla="*/ 1697264 w 3428018"/>
                <a:gd name="connsiteY1" fmla="*/ 0 h 3428461"/>
                <a:gd name="connsiteX2" fmla="*/ 1747629 w 3428018"/>
                <a:gd name="connsiteY2" fmla="*/ 2250 h 3428461"/>
                <a:gd name="connsiteX3" fmla="*/ 1945169 w 3428018"/>
                <a:gd name="connsiteY3" fmla="*/ 11720 h 3428461"/>
                <a:gd name="connsiteX4" fmla="*/ 1967085 w 3428018"/>
                <a:gd name="connsiteY4" fmla="*/ 32548 h 3428461"/>
                <a:gd name="connsiteX5" fmla="*/ 1993574 w 3428018"/>
                <a:gd name="connsiteY5" fmla="*/ 265176 h 3428461"/>
                <a:gd name="connsiteX6" fmla="*/ 2009684 w 3428018"/>
                <a:gd name="connsiteY6" fmla="*/ 410101 h 3428461"/>
                <a:gd name="connsiteX7" fmla="*/ 2026775 w 3428018"/>
                <a:gd name="connsiteY7" fmla="*/ 427155 h 3428461"/>
                <a:gd name="connsiteX8" fmla="*/ 2186505 w 3428018"/>
                <a:gd name="connsiteY8" fmla="*/ 476431 h 3428461"/>
                <a:gd name="connsiteX9" fmla="*/ 2240970 w 3428018"/>
                <a:gd name="connsiteY9" fmla="*/ 498783 h 3428461"/>
                <a:gd name="connsiteX10" fmla="*/ 2260056 w 3428018"/>
                <a:gd name="connsiteY10" fmla="*/ 495227 h 3428461"/>
                <a:gd name="connsiteX11" fmla="*/ 2354943 w 3428018"/>
                <a:gd name="connsiteY11" fmla="*/ 395369 h 3428461"/>
                <a:gd name="connsiteX12" fmla="*/ 2409481 w 3428018"/>
                <a:gd name="connsiteY12" fmla="*/ 338328 h 3428461"/>
                <a:gd name="connsiteX13" fmla="*/ 2516161 w 3428018"/>
                <a:gd name="connsiteY13" fmla="*/ 225661 h 3428461"/>
                <a:gd name="connsiteX14" fmla="*/ 2561989 w 3428018"/>
                <a:gd name="connsiteY14" fmla="*/ 221307 h 3428461"/>
                <a:gd name="connsiteX15" fmla="*/ 2756880 w 3428018"/>
                <a:gd name="connsiteY15" fmla="*/ 351246 h 3428461"/>
                <a:gd name="connsiteX16" fmla="*/ 2769399 w 3428018"/>
                <a:gd name="connsiteY16" fmla="*/ 395188 h 3428461"/>
                <a:gd name="connsiteX17" fmla="*/ 2629009 w 3428018"/>
                <a:gd name="connsiteY17" fmla="*/ 716498 h 3428461"/>
                <a:gd name="connsiteX18" fmla="*/ 2637972 w 3428018"/>
                <a:gd name="connsiteY18" fmla="*/ 764467 h 3428461"/>
                <a:gd name="connsiteX19" fmla="*/ 2773354 w 3428018"/>
                <a:gd name="connsiteY19" fmla="*/ 919553 h 3428461"/>
                <a:gd name="connsiteX20" fmla="*/ 2804378 w 3428018"/>
                <a:gd name="connsiteY20" fmla="*/ 929930 h 3428461"/>
                <a:gd name="connsiteX21" fmla="*/ 3155950 w 3428018"/>
                <a:gd name="connsiteY21" fmla="*/ 825754 h 3428461"/>
                <a:gd name="connsiteX22" fmla="*/ 3166256 w 3428018"/>
                <a:gd name="connsiteY22" fmla="*/ 822851 h 3428461"/>
                <a:gd name="connsiteX23" fmla="*/ 3188099 w 3428018"/>
                <a:gd name="connsiteY23" fmla="*/ 832830 h 3428461"/>
                <a:gd name="connsiteX24" fmla="*/ 3212157 w 3428018"/>
                <a:gd name="connsiteY24" fmla="*/ 883630 h 3428461"/>
                <a:gd name="connsiteX25" fmla="*/ 3300730 w 3428018"/>
                <a:gd name="connsiteY25" fmla="*/ 1060813 h 3428461"/>
                <a:gd name="connsiteX26" fmla="*/ 3292167 w 3428018"/>
                <a:gd name="connsiteY26" fmla="*/ 1095756 h 3428461"/>
                <a:gd name="connsiteX27" fmla="*/ 2994007 w 3428018"/>
                <a:gd name="connsiteY27" fmla="*/ 1316047 h 3428461"/>
                <a:gd name="connsiteX28" fmla="*/ 2984464 w 3428018"/>
                <a:gd name="connsiteY28" fmla="*/ 1342971 h 3428461"/>
                <a:gd name="connsiteX29" fmla="*/ 3028588 w 3428018"/>
                <a:gd name="connsiteY29" fmla="*/ 1559016 h 3428461"/>
                <a:gd name="connsiteX30" fmla="*/ 3046622 w 3428018"/>
                <a:gd name="connsiteY30" fmla="*/ 1579735 h 3428461"/>
                <a:gd name="connsiteX31" fmla="*/ 3262703 w 3428018"/>
                <a:gd name="connsiteY31" fmla="*/ 1631297 h 3428461"/>
                <a:gd name="connsiteX32" fmla="*/ 3412273 w 3428018"/>
                <a:gd name="connsiteY32" fmla="*/ 1667474 h 3428461"/>
                <a:gd name="connsiteX33" fmla="*/ 3427876 w 3428018"/>
                <a:gd name="connsiteY33" fmla="*/ 1688665 h 3428461"/>
                <a:gd name="connsiteX34" fmla="*/ 3418441 w 3428018"/>
                <a:gd name="connsiteY34" fmla="*/ 1876770 h 3428461"/>
                <a:gd name="connsiteX35" fmla="*/ 3415067 w 3428018"/>
                <a:gd name="connsiteY35" fmla="*/ 1936823 h 3428461"/>
                <a:gd name="connsiteX36" fmla="*/ 3387562 w 3428018"/>
                <a:gd name="connsiteY36" fmla="*/ 1968427 h 3428461"/>
                <a:gd name="connsiteX37" fmla="*/ 3189478 w 3428018"/>
                <a:gd name="connsiteY37" fmla="*/ 1990707 h 3428461"/>
                <a:gd name="connsiteX38" fmla="*/ 3016613 w 3428018"/>
                <a:gd name="connsiteY38" fmla="*/ 2009721 h 3428461"/>
                <a:gd name="connsiteX39" fmla="*/ 3000031 w 3428018"/>
                <a:gd name="connsiteY39" fmla="*/ 2027319 h 3428461"/>
                <a:gd name="connsiteX40" fmla="*/ 2939325 w 3428018"/>
                <a:gd name="connsiteY40" fmla="*/ 2214263 h 3428461"/>
                <a:gd name="connsiteX41" fmla="*/ 2927749 w 3428018"/>
                <a:gd name="connsiteY41" fmla="*/ 2241332 h 3428461"/>
                <a:gd name="connsiteX42" fmla="*/ 2931777 w 3428018"/>
                <a:gd name="connsiteY42" fmla="*/ 2260346 h 3428461"/>
                <a:gd name="connsiteX43" fmla="*/ 3088713 w 3428018"/>
                <a:gd name="connsiteY43" fmla="*/ 2409771 h 3428461"/>
                <a:gd name="connsiteX44" fmla="*/ 3153556 w 3428018"/>
                <a:gd name="connsiteY44" fmla="*/ 2471602 h 3428461"/>
                <a:gd name="connsiteX45" fmla="*/ 3207948 w 3428018"/>
                <a:gd name="connsiteY45" fmla="*/ 2523091 h 3428461"/>
                <a:gd name="connsiteX46" fmla="*/ 3210996 w 3428018"/>
                <a:gd name="connsiteY46" fmla="*/ 2552156 h 3428461"/>
                <a:gd name="connsiteX47" fmla="*/ 3069336 w 3428018"/>
                <a:gd name="connsiteY47" fmla="*/ 2766532 h 3428461"/>
                <a:gd name="connsiteX48" fmla="*/ 3040925 w 3428018"/>
                <a:gd name="connsiteY48" fmla="*/ 2773281 h 3428461"/>
                <a:gd name="connsiteX49" fmla="*/ 2838450 w 3428018"/>
                <a:gd name="connsiteY49" fmla="*/ 2685216 h 3428461"/>
                <a:gd name="connsiteX50" fmla="*/ 2697517 w 3428018"/>
                <a:gd name="connsiteY50" fmla="*/ 2623421 h 3428461"/>
                <a:gd name="connsiteX51" fmla="*/ 2669939 w 3428018"/>
                <a:gd name="connsiteY51" fmla="*/ 2629444 h 3428461"/>
                <a:gd name="connsiteX52" fmla="*/ 2508867 w 3428018"/>
                <a:gd name="connsiteY52" fmla="*/ 2772084 h 3428461"/>
                <a:gd name="connsiteX53" fmla="*/ 2497256 w 3428018"/>
                <a:gd name="connsiteY53" fmla="*/ 2806120 h 3428461"/>
                <a:gd name="connsiteX54" fmla="*/ 2601069 w 3428018"/>
                <a:gd name="connsiteY54" fmla="*/ 3156422 h 3428461"/>
                <a:gd name="connsiteX55" fmla="*/ 2585140 w 3428018"/>
                <a:gd name="connsiteY55" fmla="*/ 3192563 h 3428461"/>
                <a:gd name="connsiteX56" fmla="*/ 2363144 w 3428018"/>
                <a:gd name="connsiteY56" fmla="*/ 3302182 h 3428461"/>
                <a:gd name="connsiteX57" fmla="*/ 2332011 w 3428018"/>
                <a:gd name="connsiteY57" fmla="*/ 3294380 h 3428461"/>
                <a:gd name="connsiteX58" fmla="*/ 2123984 w 3428018"/>
                <a:gd name="connsiteY58" fmla="*/ 3012114 h 3428461"/>
                <a:gd name="connsiteX59" fmla="*/ 2108962 w 3428018"/>
                <a:gd name="connsiteY59" fmla="*/ 2991612 h 3428461"/>
                <a:gd name="connsiteX60" fmla="*/ 2085957 w 3428018"/>
                <a:gd name="connsiteY60" fmla="*/ 2984101 h 3428461"/>
                <a:gd name="connsiteX61" fmla="*/ 1864578 w 3428018"/>
                <a:gd name="connsiteY61" fmla="*/ 3028805 h 3428461"/>
                <a:gd name="connsiteX62" fmla="*/ 1847306 w 3428018"/>
                <a:gd name="connsiteY62" fmla="*/ 3045097 h 3428461"/>
                <a:gd name="connsiteX63" fmla="*/ 1763413 w 3428018"/>
                <a:gd name="connsiteY63" fmla="*/ 3395182 h 3428461"/>
                <a:gd name="connsiteX64" fmla="*/ 1760837 w 3428018"/>
                <a:gd name="connsiteY64" fmla="*/ 3405559 h 3428461"/>
                <a:gd name="connsiteX65" fmla="*/ 1728688 w 3428018"/>
                <a:gd name="connsiteY65" fmla="*/ 3427295 h 3428461"/>
                <a:gd name="connsiteX66" fmla="*/ 1679303 w 3428018"/>
                <a:gd name="connsiteY66" fmla="*/ 3425698 h 3428461"/>
                <a:gd name="connsiteX67" fmla="*/ 1483142 w 3428018"/>
                <a:gd name="connsiteY67" fmla="*/ 3414921 h 3428461"/>
                <a:gd name="connsiteX68" fmla="*/ 1459158 w 3428018"/>
                <a:gd name="connsiteY68" fmla="*/ 3392823 h 3428461"/>
                <a:gd name="connsiteX69" fmla="*/ 1435826 w 3428018"/>
                <a:gd name="connsiteY69" fmla="*/ 3188136 h 3428461"/>
                <a:gd name="connsiteX70" fmla="*/ 1416667 w 3428018"/>
                <a:gd name="connsiteY70" fmla="*/ 3016649 h 3428461"/>
                <a:gd name="connsiteX71" fmla="*/ 1402189 w 3428018"/>
                <a:gd name="connsiteY71" fmla="*/ 3000139 h 3428461"/>
                <a:gd name="connsiteX72" fmla="*/ 1184148 w 3428018"/>
                <a:gd name="connsiteY72" fmla="*/ 2927277 h 3428461"/>
                <a:gd name="connsiteX73" fmla="*/ 1165497 w 3428018"/>
                <a:gd name="connsiteY73" fmla="*/ 2931886 h 3428461"/>
                <a:gd name="connsiteX74" fmla="*/ 1033708 w 3428018"/>
                <a:gd name="connsiteY74" fmla="*/ 3070534 h 3428461"/>
                <a:gd name="connsiteX75" fmla="*/ 913566 w 3428018"/>
                <a:gd name="connsiteY75" fmla="*/ 3198078 h 3428461"/>
                <a:gd name="connsiteX76" fmla="*/ 898180 w 3428018"/>
                <a:gd name="connsiteY76" fmla="*/ 3212955 h 3428461"/>
                <a:gd name="connsiteX77" fmla="*/ 879602 w 3428018"/>
                <a:gd name="connsiteY77" fmla="*/ 3214842 h 3428461"/>
                <a:gd name="connsiteX78" fmla="*/ 864906 w 3428018"/>
                <a:gd name="connsiteY78" fmla="*/ 3205553 h 3428461"/>
                <a:gd name="connsiteX79" fmla="*/ 666677 w 3428018"/>
                <a:gd name="connsiteY79" fmla="*/ 3073400 h 3428461"/>
                <a:gd name="connsiteX80" fmla="*/ 655574 w 3428018"/>
                <a:gd name="connsiteY80" fmla="*/ 3035445 h 3428461"/>
                <a:gd name="connsiteX81" fmla="*/ 798576 w 3428018"/>
                <a:gd name="connsiteY81" fmla="*/ 2708003 h 3428461"/>
                <a:gd name="connsiteX82" fmla="*/ 787799 w 3428018"/>
                <a:gd name="connsiteY82" fmla="*/ 2659997 h 3428461"/>
                <a:gd name="connsiteX83" fmla="*/ 696250 w 3428018"/>
                <a:gd name="connsiteY83" fmla="*/ 2560792 h 3428461"/>
                <a:gd name="connsiteX84" fmla="*/ 653179 w 3428018"/>
                <a:gd name="connsiteY84" fmla="*/ 2506145 h 3428461"/>
                <a:gd name="connsiteX85" fmla="*/ 624296 w 3428018"/>
                <a:gd name="connsiteY85" fmla="*/ 2496240 h 3428461"/>
                <a:gd name="connsiteX86" fmla="*/ 365107 w 3428018"/>
                <a:gd name="connsiteY86" fmla="*/ 2573020 h 3428461"/>
                <a:gd name="connsiteX87" fmla="*/ 266301 w 3428018"/>
                <a:gd name="connsiteY87" fmla="*/ 2602230 h 3428461"/>
                <a:gd name="connsiteX88" fmla="*/ 236583 w 3428018"/>
                <a:gd name="connsiteY88" fmla="*/ 2589639 h 3428461"/>
                <a:gd name="connsiteX89" fmla="*/ 123335 w 3428018"/>
                <a:gd name="connsiteY89" fmla="*/ 2360495 h 3428461"/>
                <a:gd name="connsiteX90" fmla="*/ 130447 w 3428018"/>
                <a:gd name="connsiteY90" fmla="*/ 2333534 h 3428461"/>
                <a:gd name="connsiteX91" fmla="*/ 364163 w 3428018"/>
                <a:gd name="connsiteY91" fmla="*/ 2161141 h 3428461"/>
                <a:gd name="connsiteX92" fmla="*/ 434267 w 3428018"/>
                <a:gd name="connsiteY92" fmla="*/ 2109652 h 3428461"/>
                <a:gd name="connsiteX93" fmla="*/ 442686 w 3428018"/>
                <a:gd name="connsiteY93" fmla="*/ 2085812 h 3428461"/>
                <a:gd name="connsiteX94" fmla="*/ 398091 w 3428018"/>
                <a:gd name="connsiteY94" fmla="*/ 1865775 h 3428461"/>
                <a:gd name="connsiteX95" fmla="*/ 382560 w 3428018"/>
                <a:gd name="connsiteY95" fmla="*/ 1847596 h 3428461"/>
                <a:gd name="connsiteX96" fmla="*/ 75365 w 3428018"/>
                <a:gd name="connsiteY96" fmla="*/ 1774045 h 3428461"/>
                <a:gd name="connsiteX97" fmla="*/ 12881 w 3428018"/>
                <a:gd name="connsiteY97" fmla="*/ 1759168 h 3428461"/>
                <a:gd name="connsiteX98" fmla="*/ 0 w 3428018"/>
                <a:gd name="connsiteY98" fmla="*/ 1750786 h 3428461"/>
                <a:gd name="connsiteX99" fmla="*/ 0 w 3428018"/>
                <a:gd name="connsiteY99" fmla="*/ 1729377 h 3428461"/>
                <a:gd name="connsiteX100" fmla="*/ 2250 w 3428018"/>
                <a:gd name="connsiteY100" fmla="*/ 1677670 h 3428461"/>
                <a:gd name="connsiteX101" fmla="*/ 11757 w 3428018"/>
                <a:gd name="connsiteY101" fmla="*/ 1482780 h 3428461"/>
                <a:gd name="connsiteX102" fmla="*/ 34145 w 3428018"/>
                <a:gd name="connsiteY102" fmla="*/ 1459049 h 3428461"/>
                <a:gd name="connsiteX103" fmla="*/ 214920 w 3428018"/>
                <a:gd name="connsiteY103" fmla="*/ 1438475 h 3428461"/>
                <a:gd name="connsiteX104" fmla="*/ 410355 w 3428018"/>
                <a:gd name="connsiteY104" fmla="*/ 1416594 h 3428461"/>
                <a:gd name="connsiteX105" fmla="*/ 426611 w 3428018"/>
                <a:gd name="connsiteY105" fmla="*/ 1401899 h 3428461"/>
                <a:gd name="connsiteX106" fmla="*/ 498929 w 3428018"/>
                <a:gd name="connsiteY106" fmla="*/ 1185092 h 3428461"/>
                <a:gd name="connsiteX107" fmla="*/ 495155 w 3428018"/>
                <a:gd name="connsiteY107" fmla="*/ 1166187 h 3428461"/>
                <a:gd name="connsiteX108" fmla="*/ 336078 w 3428018"/>
                <a:gd name="connsiteY108" fmla="*/ 1015129 h 3428461"/>
                <a:gd name="connsiteX109" fmla="*/ 220690 w 3428018"/>
                <a:gd name="connsiteY109" fmla="*/ 905474 h 3428461"/>
                <a:gd name="connsiteX110" fmla="*/ 217025 w 3428018"/>
                <a:gd name="connsiteY110" fmla="*/ 871039 h 3428461"/>
                <a:gd name="connsiteX111" fmla="*/ 357051 w 3428018"/>
                <a:gd name="connsiteY111" fmla="*/ 660364 h 3428461"/>
                <a:gd name="connsiteX112" fmla="*/ 385354 w 3428018"/>
                <a:gd name="connsiteY112" fmla="*/ 653107 h 3428461"/>
                <a:gd name="connsiteX113" fmla="*/ 565731 w 3428018"/>
                <a:gd name="connsiteY113" fmla="*/ 731665 h 3428461"/>
                <a:gd name="connsiteX114" fmla="*/ 730032 w 3428018"/>
                <a:gd name="connsiteY114" fmla="*/ 803547 h 3428461"/>
                <a:gd name="connsiteX115" fmla="*/ 758226 w 3428018"/>
                <a:gd name="connsiteY115" fmla="*/ 797633 h 3428461"/>
                <a:gd name="connsiteX116" fmla="*/ 901519 w 3428018"/>
                <a:gd name="connsiteY116" fmla="*/ 667077 h 3428461"/>
                <a:gd name="connsiteX117" fmla="*/ 920895 w 3428018"/>
                <a:gd name="connsiteY117" fmla="*/ 652780 h 3428461"/>
                <a:gd name="connsiteX118" fmla="*/ 930656 w 3428018"/>
                <a:gd name="connsiteY118" fmla="*/ 625058 h 3428461"/>
                <a:gd name="connsiteX119" fmla="*/ 890016 w 3428018"/>
                <a:gd name="connsiteY119" fmla="*/ 487753 h 3428461"/>
                <a:gd name="connsiteX120" fmla="*/ 825827 w 3428018"/>
                <a:gd name="connsiteY120" fmla="*/ 270873 h 3428461"/>
                <a:gd name="connsiteX121" fmla="*/ 842954 w 3428018"/>
                <a:gd name="connsiteY121" fmla="*/ 233825 h 3428461"/>
                <a:gd name="connsiteX122" fmla="*/ 1059978 w 3428018"/>
                <a:gd name="connsiteY122" fmla="*/ 126202 h 3428461"/>
                <a:gd name="connsiteX123" fmla="*/ 1097062 w 3428018"/>
                <a:gd name="connsiteY123" fmla="*/ 135527 h 3428461"/>
                <a:gd name="connsiteX124" fmla="*/ 1316083 w 3428018"/>
                <a:gd name="connsiteY124" fmla="*/ 432961 h 3428461"/>
                <a:gd name="connsiteX125" fmla="*/ 1340648 w 3428018"/>
                <a:gd name="connsiteY125" fmla="*/ 442613 h 3428461"/>
                <a:gd name="connsiteX126" fmla="*/ 1559415 w 3428018"/>
                <a:gd name="connsiteY126" fmla="*/ 398199 h 3428461"/>
                <a:gd name="connsiteX127" fmla="*/ 1579735 w 3428018"/>
                <a:gd name="connsiteY127" fmla="*/ 379875 h 3428461"/>
                <a:gd name="connsiteX128" fmla="*/ 1664317 w 3428018"/>
                <a:gd name="connsiteY128" fmla="*/ 25835 h 3428461"/>
                <a:gd name="connsiteX129" fmla="*/ 1675856 w 3428018"/>
                <a:gd name="connsiteY129" fmla="*/ 0 h 342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3428018" h="3428461">
                  <a:moveTo>
                    <a:pt x="1675856" y="0"/>
                  </a:moveTo>
                  <a:cubicBezTo>
                    <a:pt x="1683004" y="0"/>
                    <a:pt x="1690116" y="0"/>
                    <a:pt x="1697264" y="0"/>
                  </a:cubicBezTo>
                  <a:cubicBezTo>
                    <a:pt x="1713920" y="3302"/>
                    <a:pt x="1730938" y="2032"/>
                    <a:pt x="1747629" y="2250"/>
                  </a:cubicBezTo>
                  <a:cubicBezTo>
                    <a:pt x="1813633" y="2975"/>
                    <a:pt x="1879310" y="9071"/>
                    <a:pt x="1945169" y="11720"/>
                  </a:cubicBezTo>
                  <a:cubicBezTo>
                    <a:pt x="1961098" y="12373"/>
                    <a:pt x="1965089" y="16075"/>
                    <a:pt x="1967085" y="32548"/>
                  </a:cubicBezTo>
                  <a:cubicBezTo>
                    <a:pt x="1976519" y="110018"/>
                    <a:pt x="1984684" y="187633"/>
                    <a:pt x="1993574" y="265176"/>
                  </a:cubicBezTo>
                  <a:cubicBezTo>
                    <a:pt x="1999089" y="313472"/>
                    <a:pt x="2004822" y="361732"/>
                    <a:pt x="2009684" y="410101"/>
                  </a:cubicBezTo>
                  <a:cubicBezTo>
                    <a:pt x="2010809" y="421350"/>
                    <a:pt x="2017268" y="424978"/>
                    <a:pt x="2026775" y="427155"/>
                  </a:cubicBezTo>
                  <a:cubicBezTo>
                    <a:pt x="2081204" y="439747"/>
                    <a:pt x="2134290" y="456656"/>
                    <a:pt x="2186505" y="476431"/>
                  </a:cubicBezTo>
                  <a:cubicBezTo>
                    <a:pt x="2204866" y="483398"/>
                    <a:pt x="2223045" y="490837"/>
                    <a:pt x="2240970" y="498783"/>
                  </a:cubicBezTo>
                  <a:cubicBezTo>
                    <a:pt x="2248553" y="502158"/>
                    <a:pt x="2254105" y="501178"/>
                    <a:pt x="2260056" y="495227"/>
                  </a:cubicBezTo>
                  <a:cubicBezTo>
                    <a:pt x="2292532" y="462715"/>
                    <a:pt x="2323955" y="429224"/>
                    <a:pt x="2354943" y="395369"/>
                  </a:cubicBezTo>
                  <a:cubicBezTo>
                    <a:pt x="2372723" y="375956"/>
                    <a:pt x="2391556" y="357596"/>
                    <a:pt x="2409481" y="338328"/>
                  </a:cubicBezTo>
                  <a:cubicBezTo>
                    <a:pt x="2444678" y="300446"/>
                    <a:pt x="2480746" y="263362"/>
                    <a:pt x="2516161" y="225661"/>
                  </a:cubicBezTo>
                  <a:cubicBezTo>
                    <a:pt x="2536081" y="204470"/>
                    <a:pt x="2537243" y="204833"/>
                    <a:pt x="2561989" y="221307"/>
                  </a:cubicBezTo>
                  <a:cubicBezTo>
                    <a:pt x="2626977" y="264595"/>
                    <a:pt x="2691892" y="307921"/>
                    <a:pt x="2756880" y="351246"/>
                  </a:cubicBezTo>
                  <a:cubicBezTo>
                    <a:pt x="2781373" y="367574"/>
                    <a:pt x="2781554" y="367647"/>
                    <a:pt x="2769399" y="395188"/>
                  </a:cubicBezTo>
                  <a:cubicBezTo>
                    <a:pt x="2722336" y="502158"/>
                    <a:pt x="2675781" y="609382"/>
                    <a:pt x="2629009" y="716498"/>
                  </a:cubicBezTo>
                  <a:cubicBezTo>
                    <a:pt x="2617107" y="743785"/>
                    <a:pt x="2617289" y="743676"/>
                    <a:pt x="2637972" y="764467"/>
                  </a:cubicBezTo>
                  <a:cubicBezTo>
                    <a:pt x="2686449" y="813235"/>
                    <a:pt x="2732496" y="864108"/>
                    <a:pt x="2773354" y="919553"/>
                  </a:cubicBezTo>
                  <a:cubicBezTo>
                    <a:pt x="2785038" y="935373"/>
                    <a:pt x="2785256" y="935591"/>
                    <a:pt x="2804378" y="929930"/>
                  </a:cubicBezTo>
                  <a:cubicBezTo>
                    <a:pt x="2921545" y="895096"/>
                    <a:pt x="3038748" y="860443"/>
                    <a:pt x="3155950" y="825754"/>
                  </a:cubicBezTo>
                  <a:cubicBezTo>
                    <a:pt x="3159361" y="824738"/>
                    <a:pt x="3162845" y="823867"/>
                    <a:pt x="3166256" y="822851"/>
                  </a:cubicBezTo>
                  <a:cubicBezTo>
                    <a:pt x="3176488" y="819839"/>
                    <a:pt x="3183310" y="823432"/>
                    <a:pt x="3188099" y="832830"/>
                  </a:cubicBezTo>
                  <a:cubicBezTo>
                    <a:pt x="3196627" y="849521"/>
                    <a:pt x="3203775" y="866866"/>
                    <a:pt x="3212157" y="883630"/>
                  </a:cubicBezTo>
                  <a:cubicBezTo>
                    <a:pt x="3241657" y="942703"/>
                    <a:pt x="3271230" y="1001740"/>
                    <a:pt x="3300730" y="1060813"/>
                  </a:cubicBezTo>
                  <a:cubicBezTo>
                    <a:pt x="3310818" y="1081060"/>
                    <a:pt x="3310491" y="1082149"/>
                    <a:pt x="3292167" y="1095756"/>
                  </a:cubicBezTo>
                  <a:cubicBezTo>
                    <a:pt x="3192962" y="1169416"/>
                    <a:pt x="3093358" y="1242568"/>
                    <a:pt x="2994007" y="1316047"/>
                  </a:cubicBezTo>
                  <a:cubicBezTo>
                    <a:pt x="2983738" y="1323630"/>
                    <a:pt x="2980727" y="1330779"/>
                    <a:pt x="2984464" y="1342971"/>
                  </a:cubicBezTo>
                  <a:cubicBezTo>
                    <a:pt x="3006199" y="1413546"/>
                    <a:pt x="3019915" y="1485791"/>
                    <a:pt x="3028588" y="1559016"/>
                  </a:cubicBezTo>
                  <a:cubicBezTo>
                    <a:pt x="3030039" y="1571171"/>
                    <a:pt x="3034829" y="1576941"/>
                    <a:pt x="3046622" y="1579735"/>
                  </a:cubicBezTo>
                  <a:cubicBezTo>
                    <a:pt x="3118685" y="1596826"/>
                    <a:pt x="3190676" y="1614061"/>
                    <a:pt x="3262703" y="1631297"/>
                  </a:cubicBezTo>
                  <a:cubicBezTo>
                    <a:pt x="3312596" y="1643235"/>
                    <a:pt x="3362561" y="1654919"/>
                    <a:pt x="3412273" y="1667474"/>
                  </a:cubicBezTo>
                  <a:cubicBezTo>
                    <a:pt x="3427767" y="1671393"/>
                    <a:pt x="3428492" y="1672300"/>
                    <a:pt x="3427876" y="1688665"/>
                  </a:cubicBezTo>
                  <a:cubicBezTo>
                    <a:pt x="3425408" y="1751403"/>
                    <a:pt x="3423376" y="1814141"/>
                    <a:pt x="3418441" y="1876770"/>
                  </a:cubicBezTo>
                  <a:cubicBezTo>
                    <a:pt x="3416881" y="1896691"/>
                    <a:pt x="3415393" y="1916757"/>
                    <a:pt x="3415067" y="1936823"/>
                  </a:cubicBezTo>
                  <a:cubicBezTo>
                    <a:pt x="3414631" y="1962005"/>
                    <a:pt x="3412091" y="1965525"/>
                    <a:pt x="3387562" y="1968427"/>
                  </a:cubicBezTo>
                  <a:cubicBezTo>
                    <a:pt x="3321595" y="1976229"/>
                    <a:pt x="3255518" y="1983305"/>
                    <a:pt x="3189478" y="1990707"/>
                  </a:cubicBezTo>
                  <a:cubicBezTo>
                    <a:pt x="3131857" y="1997166"/>
                    <a:pt x="3074308" y="2004060"/>
                    <a:pt x="3016613" y="2009721"/>
                  </a:cubicBezTo>
                  <a:cubicBezTo>
                    <a:pt x="3005038" y="2010845"/>
                    <a:pt x="3002280" y="2018175"/>
                    <a:pt x="3000031" y="2027319"/>
                  </a:cubicBezTo>
                  <a:cubicBezTo>
                    <a:pt x="2984210" y="2091073"/>
                    <a:pt x="2964071" y="2153412"/>
                    <a:pt x="2939325" y="2214263"/>
                  </a:cubicBezTo>
                  <a:cubicBezTo>
                    <a:pt x="2935624" y="2223371"/>
                    <a:pt x="2931850" y="2232442"/>
                    <a:pt x="2927749" y="2241332"/>
                  </a:cubicBezTo>
                  <a:cubicBezTo>
                    <a:pt x="2924194" y="2249025"/>
                    <a:pt x="2925863" y="2254613"/>
                    <a:pt x="2931777" y="2260346"/>
                  </a:cubicBezTo>
                  <a:cubicBezTo>
                    <a:pt x="2983448" y="2310820"/>
                    <a:pt x="3036208" y="2360168"/>
                    <a:pt x="3088713" y="2409771"/>
                  </a:cubicBezTo>
                  <a:cubicBezTo>
                    <a:pt x="3110448" y="2430272"/>
                    <a:pt x="3132220" y="2450737"/>
                    <a:pt x="3153556" y="2471602"/>
                  </a:cubicBezTo>
                  <a:cubicBezTo>
                    <a:pt x="3171408" y="2489091"/>
                    <a:pt x="3190385" y="2505347"/>
                    <a:pt x="3207948" y="2523091"/>
                  </a:cubicBezTo>
                  <a:cubicBezTo>
                    <a:pt x="3219487" y="2534739"/>
                    <a:pt x="3219704" y="2538513"/>
                    <a:pt x="3210996" y="2552156"/>
                  </a:cubicBezTo>
                  <a:cubicBezTo>
                    <a:pt x="3164768" y="2624255"/>
                    <a:pt x="3116181" y="2694831"/>
                    <a:pt x="3069336" y="2766532"/>
                  </a:cubicBezTo>
                  <a:cubicBezTo>
                    <a:pt x="3061281" y="2778905"/>
                    <a:pt x="3056600" y="2780066"/>
                    <a:pt x="3040925" y="2773281"/>
                  </a:cubicBezTo>
                  <a:cubicBezTo>
                    <a:pt x="2973361" y="2744071"/>
                    <a:pt x="2905942" y="2714534"/>
                    <a:pt x="2838450" y="2685216"/>
                  </a:cubicBezTo>
                  <a:cubicBezTo>
                    <a:pt x="2791388" y="2664787"/>
                    <a:pt x="2744325" y="2644431"/>
                    <a:pt x="2697517" y="2623421"/>
                  </a:cubicBezTo>
                  <a:cubicBezTo>
                    <a:pt x="2685941" y="2618232"/>
                    <a:pt x="2678975" y="2619938"/>
                    <a:pt x="2669939" y="2629444"/>
                  </a:cubicBezTo>
                  <a:cubicBezTo>
                    <a:pt x="2620373" y="2681587"/>
                    <a:pt x="2566525" y="2729049"/>
                    <a:pt x="2508867" y="2772084"/>
                  </a:cubicBezTo>
                  <a:cubicBezTo>
                    <a:pt x="2491341" y="2785146"/>
                    <a:pt x="2491124" y="2785255"/>
                    <a:pt x="2497256" y="2806120"/>
                  </a:cubicBezTo>
                  <a:cubicBezTo>
                    <a:pt x="2531509" y="2922996"/>
                    <a:pt x="2566634" y="3039582"/>
                    <a:pt x="2601069" y="3156422"/>
                  </a:cubicBezTo>
                  <a:cubicBezTo>
                    <a:pt x="2608036" y="3180116"/>
                    <a:pt x="2607456" y="3181568"/>
                    <a:pt x="2585140" y="3192563"/>
                  </a:cubicBezTo>
                  <a:cubicBezTo>
                    <a:pt x="2511081" y="3228993"/>
                    <a:pt x="2436804" y="3264916"/>
                    <a:pt x="2363144" y="3302182"/>
                  </a:cubicBezTo>
                  <a:cubicBezTo>
                    <a:pt x="2346525" y="3310600"/>
                    <a:pt x="2343368" y="3309874"/>
                    <a:pt x="2332011" y="3294380"/>
                  </a:cubicBezTo>
                  <a:cubicBezTo>
                    <a:pt x="2262959" y="3200073"/>
                    <a:pt x="2193036" y="3106420"/>
                    <a:pt x="2123984" y="3012114"/>
                  </a:cubicBezTo>
                  <a:cubicBezTo>
                    <a:pt x="2118977" y="3005255"/>
                    <a:pt x="2113571" y="2998688"/>
                    <a:pt x="2108962" y="2991612"/>
                  </a:cubicBezTo>
                  <a:cubicBezTo>
                    <a:pt x="2103120" y="2982650"/>
                    <a:pt x="2095827" y="2981126"/>
                    <a:pt x="2085957" y="2984101"/>
                  </a:cubicBezTo>
                  <a:cubicBezTo>
                    <a:pt x="2013567" y="3005909"/>
                    <a:pt x="1939581" y="3020096"/>
                    <a:pt x="1864578" y="3028805"/>
                  </a:cubicBezTo>
                  <a:cubicBezTo>
                    <a:pt x="1853656" y="3030075"/>
                    <a:pt x="1849737" y="3035046"/>
                    <a:pt x="1847306" y="3045097"/>
                  </a:cubicBezTo>
                  <a:cubicBezTo>
                    <a:pt x="1819221" y="3161756"/>
                    <a:pt x="1791317" y="3278487"/>
                    <a:pt x="1763413" y="3395182"/>
                  </a:cubicBezTo>
                  <a:cubicBezTo>
                    <a:pt x="1762579" y="3398665"/>
                    <a:pt x="1761708" y="3402113"/>
                    <a:pt x="1760837" y="3405559"/>
                  </a:cubicBezTo>
                  <a:cubicBezTo>
                    <a:pt x="1754741" y="3429617"/>
                    <a:pt x="1753906" y="3430089"/>
                    <a:pt x="1728688" y="3427295"/>
                  </a:cubicBezTo>
                  <a:cubicBezTo>
                    <a:pt x="1712287" y="3425481"/>
                    <a:pt x="1695740" y="3426097"/>
                    <a:pt x="1679303" y="3425698"/>
                  </a:cubicBezTo>
                  <a:cubicBezTo>
                    <a:pt x="1613807" y="3423993"/>
                    <a:pt x="1548602" y="3417135"/>
                    <a:pt x="1483142" y="3414921"/>
                  </a:cubicBezTo>
                  <a:cubicBezTo>
                    <a:pt x="1465725" y="3414341"/>
                    <a:pt x="1461298" y="3410494"/>
                    <a:pt x="1459158" y="3392823"/>
                  </a:cubicBezTo>
                  <a:cubicBezTo>
                    <a:pt x="1450921" y="3324642"/>
                    <a:pt x="1443410" y="3256389"/>
                    <a:pt x="1435826" y="3188136"/>
                  </a:cubicBezTo>
                  <a:cubicBezTo>
                    <a:pt x="1429476" y="3130949"/>
                    <a:pt x="1422545" y="3073872"/>
                    <a:pt x="1416667" y="3016649"/>
                  </a:cubicBezTo>
                  <a:cubicBezTo>
                    <a:pt x="1415724" y="3007396"/>
                    <a:pt x="1411369" y="3002280"/>
                    <a:pt x="1402189" y="3000139"/>
                  </a:cubicBezTo>
                  <a:cubicBezTo>
                    <a:pt x="1327223" y="2982686"/>
                    <a:pt x="1254869" y="2957358"/>
                    <a:pt x="1184148" y="2927277"/>
                  </a:cubicBezTo>
                  <a:cubicBezTo>
                    <a:pt x="1176274" y="2923939"/>
                    <a:pt x="1171303" y="2925935"/>
                    <a:pt x="1165497" y="2931886"/>
                  </a:cubicBezTo>
                  <a:cubicBezTo>
                    <a:pt x="1120975" y="2977533"/>
                    <a:pt x="1077541" y="3024233"/>
                    <a:pt x="1033708" y="3070534"/>
                  </a:cubicBezTo>
                  <a:cubicBezTo>
                    <a:pt x="993576" y="3112952"/>
                    <a:pt x="952681" y="3154680"/>
                    <a:pt x="913566" y="3198078"/>
                  </a:cubicBezTo>
                  <a:cubicBezTo>
                    <a:pt x="908812" y="3203376"/>
                    <a:pt x="903660" y="3208347"/>
                    <a:pt x="898180" y="3212955"/>
                  </a:cubicBezTo>
                  <a:cubicBezTo>
                    <a:pt x="892411" y="3217817"/>
                    <a:pt x="886242" y="3218470"/>
                    <a:pt x="879602" y="3214842"/>
                  </a:cubicBezTo>
                  <a:cubicBezTo>
                    <a:pt x="874486" y="3212048"/>
                    <a:pt x="869732" y="3208782"/>
                    <a:pt x="864906" y="3205553"/>
                  </a:cubicBezTo>
                  <a:cubicBezTo>
                    <a:pt x="798830" y="3161502"/>
                    <a:pt x="732754" y="3117487"/>
                    <a:pt x="666677" y="3073400"/>
                  </a:cubicBezTo>
                  <a:cubicBezTo>
                    <a:pt x="646249" y="3059757"/>
                    <a:pt x="645596" y="3058233"/>
                    <a:pt x="655574" y="3035445"/>
                  </a:cubicBezTo>
                  <a:cubicBezTo>
                    <a:pt x="703362" y="2926334"/>
                    <a:pt x="750679" y="2817041"/>
                    <a:pt x="798576" y="2708003"/>
                  </a:cubicBezTo>
                  <a:cubicBezTo>
                    <a:pt x="810950" y="2679845"/>
                    <a:pt x="810151" y="2680970"/>
                    <a:pt x="787799" y="2659997"/>
                  </a:cubicBezTo>
                  <a:cubicBezTo>
                    <a:pt x="754961" y="2629190"/>
                    <a:pt x="725134" y="2595372"/>
                    <a:pt x="696250" y="2560792"/>
                  </a:cubicBezTo>
                  <a:cubicBezTo>
                    <a:pt x="681373" y="2542976"/>
                    <a:pt x="667077" y="2524724"/>
                    <a:pt x="653179" y="2506145"/>
                  </a:cubicBezTo>
                  <a:cubicBezTo>
                    <a:pt x="642076" y="2491305"/>
                    <a:pt x="641858" y="2491014"/>
                    <a:pt x="624296" y="2496240"/>
                  </a:cubicBezTo>
                  <a:cubicBezTo>
                    <a:pt x="537900" y="2521894"/>
                    <a:pt x="451467" y="2547330"/>
                    <a:pt x="365107" y="2573020"/>
                  </a:cubicBezTo>
                  <a:cubicBezTo>
                    <a:pt x="332196" y="2582817"/>
                    <a:pt x="299321" y="2592796"/>
                    <a:pt x="266301" y="2602230"/>
                  </a:cubicBezTo>
                  <a:cubicBezTo>
                    <a:pt x="248158" y="2607419"/>
                    <a:pt x="244566" y="2606222"/>
                    <a:pt x="236583" y="2589639"/>
                  </a:cubicBezTo>
                  <a:cubicBezTo>
                    <a:pt x="199608" y="2512858"/>
                    <a:pt x="161326" y="2436731"/>
                    <a:pt x="123335" y="2360495"/>
                  </a:cubicBezTo>
                  <a:cubicBezTo>
                    <a:pt x="116513" y="2346815"/>
                    <a:pt x="117602" y="2342932"/>
                    <a:pt x="130447" y="2333534"/>
                  </a:cubicBezTo>
                  <a:cubicBezTo>
                    <a:pt x="208534" y="2276348"/>
                    <a:pt x="286222" y="2218545"/>
                    <a:pt x="364163" y="2161141"/>
                  </a:cubicBezTo>
                  <a:cubicBezTo>
                    <a:pt x="387495" y="2143941"/>
                    <a:pt x="410645" y="2126452"/>
                    <a:pt x="434267" y="2109652"/>
                  </a:cubicBezTo>
                  <a:cubicBezTo>
                    <a:pt x="443157" y="2103338"/>
                    <a:pt x="445915" y="2096516"/>
                    <a:pt x="442686" y="2085812"/>
                  </a:cubicBezTo>
                  <a:cubicBezTo>
                    <a:pt x="420951" y="2013894"/>
                    <a:pt x="406581" y="1940379"/>
                    <a:pt x="398091" y="1865775"/>
                  </a:cubicBezTo>
                  <a:cubicBezTo>
                    <a:pt x="396893" y="1855361"/>
                    <a:pt x="393011" y="1850100"/>
                    <a:pt x="382560" y="1847596"/>
                  </a:cubicBezTo>
                  <a:cubicBezTo>
                    <a:pt x="280126" y="1823139"/>
                    <a:pt x="177800" y="1798465"/>
                    <a:pt x="75365" y="1774045"/>
                  </a:cubicBezTo>
                  <a:cubicBezTo>
                    <a:pt x="54537" y="1769074"/>
                    <a:pt x="33891" y="1763413"/>
                    <a:pt x="12881" y="1759168"/>
                  </a:cubicBezTo>
                  <a:cubicBezTo>
                    <a:pt x="7511" y="1758079"/>
                    <a:pt x="2649" y="1756120"/>
                    <a:pt x="0" y="1750786"/>
                  </a:cubicBezTo>
                  <a:cubicBezTo>
                    <a:pt x="0" y="1743637"/>
                    <a:pt x="0" y="1736526"/>
                    <a:pt x="0" y="1729377"/>
                  </a:cubicBezTo>
                  <a:cubicBezTo>
                    <a:pt x="3375" y="1712287"/>
                    <a:pt x="1996" y="1694833"/>
                    <a:pt x="2250" y="1677670"/>
                  </a:cubicBezTo>
                  <a:cubicBezTo>
                    <a:pt x="3157" y="1612574"/>
                    <a:pt x="8854" y="1547767"/>
                    <a:pt x="11757" y="1482780"/>
                  </a:cubicBezTo>
                  <a:cubicBezTo>
                    <a:pt x="12519" y="1465544"/>
                    <a:pt x="16256" y="1461189"/>
                    <a:pt x="34145" y="1459049"/>
                  </a:cubicBezTo>
                  <a:cubicBezTo>
                    <a:pt x="94343" y="1451755"/>
                    <a:pt x="154650" y="1445187"/>
                    <a:pt x="214920" y="1438475"/>
                  </a:cubicBezTo>
                  <a:cubicBezTo>
                    <a:pt x="280089" y="1431217"/>
                    <a:pt x="345150" y="1423307"/>
                    <a:pt x="410355" y="1416594"/>
                  </a:cubicBezTo>
                  <a:cubicBezTo>
                    <a:pt x="419753" y="1415615"/>
                    <a:pt x="424507" y="1410970"/>
                    <a:pt x="426611" y="1401899"/>
                  </a:cubicBezTo>
                  <a:cubicBezTo>
                    <a:pt x="443956" y="1327404"/>
                    <a:pt x="468485" y="1255232"/>
                    <a:pt x="498929" y="1185092"/>
                  </a:cubicBezTo>
                  <a:cubicBezTo>
                    <a:pt x="502231" y="1177508"/>
                    <a:pt x="501323" y="1172137"/>
                    <a:pt x="495155" y="1166187"/>
                  </a:cubicBezTo>
                  <a:cubicBezTo>
                    <a:pt x="442432" y="1115496"/>
                    <a:pt x="389273" y="1065312"/>
                    <a:pt x="336078" y="1015129"/>
                  </a:cubicBezTo>
                  <a:cubicBezTo>
                    <a:pt x="297470" y="978735"/>
                    <a:pt x="259116" y="942050"/>
                    <a:pt x="220690" y="905474"/>
                  </a:cubicBezTo>
                  <a:cubicBezTo>
                    <a:pt x="206175" y="891649"/>
                    <a:pt x="206067" y="887549"/>
                    <a:pt x="217025" y="871039"/>
                  </a:cubicBezTo>
                  <a:cubicBezTo>
                    <a:pt x="263579" y="800717"/>
                    <a:pt x="310860" y="730903"/>
                    <a:pt x="357051" y="660364"/>
                  </a:cubicBezTo>
                  <a:cubicBezTo>
                    <a:pt x="365288" y="647809"/>
                    <a:pt x="369897" y="646539"/>
                    <a:pt x="385354" y="653107"/>
                  </a:cubicBezTo>
                  <a:cubicBezTo>
                    <a:pt x="445734" y="678724"/>
                    <a:pt x="505569" y="705576"/>
                    <a:pt x="565731" y="731665"/>
                  </a:cubicBezTo>
                  <a:cubicBezTo>
                    <a:pt x="620558" y="755469"/>
                    <a:pt x="675531" y="779018"/>
                    <a:pt x="730032" y="803547"/>
                  </a:cubicBezTo>
                  <a:cubicBezTo>
                    <a:pt x="741825" y="808845"/>
                    <a:pt x="749663" y="806559"/>
                    <a:pt x="758226" y="797633"/>
                  </a:cubicBezTo>
                  <a:cubicBezTo>
                    <a:pt x="803039" y="750897"/>
                    <a:pt x="850102" y="706592"/>
                    <a:pt x="901519" y="667077"/>
                  </a:cubicBezTo>
                  <a:cubicBezTo>
                    <a:pt x="907905" y="662178"/>
                    <a:pt x="914436" y="657570"/>
                    <a:pt x="920895" y="652780"/>
                  </a:cubicBezTo>
                  <a:cubicBezTo>
                    <a:pt x="935228" y="642221"/>
                    <a:pt x="935591" y="641749"/>
                    <a:pt x="930656" y="625058"/>
                  </a:cubicBezTo>
                  <a:cubicBezTo>
                    <a:pt x="917158" y="579265"/>
                    <a:pt x="903514" y="533545"/>
                    <a:pt x="890016" y="487753"/>
                  </a:cubicBezTo>
                  <a:cubicBezTo>
                    <a:pt x="868680" y="415435"/>
                    <a:pt x="847054" y="343227"/>
                    <a:pt x="825827" y="270873"/>
                  </a:cubicBezTo>
                  <a:cubicBezTo>
                    <a:pt x="818969" y="247469"/>
                    <a:pt x="820456" y="244638"/>
                    <a:pt x="842954" y="233825"/>
                  </a:cubicBezTo>
                  <a:cubicBezTo>
                    <a:pt x="915743" y="198846"/>
                    <a:pt x="987661" y="162088"/>
                    <a:pt x="1059978" y="126202"/>
                  </a:cubicBezTo>
                  <a:cubicBezTo>
                    <a:pt x="1081314" y="115606"/>
                    <a:pt x="1082984" y="116332"/>
                    <a:pt x="1097062" y="135527"/>
                  </a:cubicBezTo>
                  <a:cubicBezTo>
                    <a:pt x="1169852" y="234841"/>
                    <a:pt x="1243258" y="333683"/>
                    <a:pt x="1316083" y="432961"/>
                  </a:cubicBezTo>
                  <a:cubicBezTo>
                    <a:pt x="1322614" y="441851"/>
                    <a:pt x="1328892" y="446060"/>
                    <a:pt x="1340648" y="442613"/>
                  </a:cubicBezTo>
                  <a:cubicBezTo>
                    <a:pt x="1412276" y="421604"/>
                    <a:pt x="1485211" y="406581"/>
                    <a:pt x="1559415" y="398199"/>
                  </a:cubicBezTo>
                  <a:cubicBezTo>
                    <a:pt x="1571716" y="396821"/>
                    <a:pt x="1576941" y="391632"/>
                    <a:pt x="1579735" y="379875"/>
                  </a:cubicBezTo>
                  <a:cubicBezTo>
                    <a:pt x="1607820" y="261838"/>
                    <a:pt x="1636232" y="143873"/>
                    <a:pt x="1664317" y="25835"/>
                  </a:cubicBezTo>
                  <a:cubicBezTo>
                    <a:pt x="1666494" y="16764"/>
                    <a:pt x="1665877" y="5915"/>
                    <a:pt x="1675856" y="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 dirty="0"/>
            </a:p>
          </p:txBody>
        </p:sp>
        <p:sp>
          <p:nvSpPr>
            <p:cNvPr id="106" name="자유형: 도형 62">
              <a:extLst>
                <a:ext uri="{FF2B5EF4-FFF2-40B4-BE49-F238E27FC236}">
                  <a16:creationId xmlns:a16="http://schemas.microsoft.com/office/drawing/2014/main" id="{9D4A04EB-E2F9-150A-FA9D-D8A98A08E924}"/>
                </a:ext>
              </a:extLst>
            </p:cNvPr>
            <p:cNvSpPr/>
            <p:nvPr/>
          </p:nvSpPr>
          <p:spPr>
            <a:xfrm>
              <a:off x="6252832" y="4011430"/>
              <a:ext cx="2028371" cy="2028371"/>
            </a:xfrm>
            <a:custGeom>
              <a:avLst/>
              <a:gdLst>
                <a:gd name="connsiteX0" fmla="*/ 2028372 w 2028371"/>
                <a:gd name="connsiteY0" fmla="*/ 1014186 h 2028371"/>
                <a:gd name="connsiteX1" fmla="*/ 1014186 w 2028371"/>
                <a:gd name="connsiteY1" fmla="*/ 2028371 h 2028371"/>
                <a:gd name="connsiteX2" fmla="*/ 0 w 2028371"/>
                <a:gd name="connsiteY2" fmla="*/ 1014186 h 2028371"/>
                <a:gd name="connsiteX3" fmla="*/ 1014186 w 2028371"/>
                <a:gd name="connsiteY3" fmla="*/ 0 h 2028371"/>
                <a:gd name="connsiteX4" fmla="*/ 2028372 w 2028371"/>
                <a:gd name="connsiteY4" fmla="*/ 1014186 h 2028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371" h="2028371">
                  <a:moveTo>
                    <a:pt x="2028372" y="1014186"/>
                  </a:moveTo>
                  <a:cubicBezTo>
                    <a:pt x="2028372" y="1574305"/>
                    <a:pt x="1574305" y="2028371"/>
                    <a:pt x="1014186" y="2028371"/>
                  </a:cubicBezTo>
                  <a:cubicBezTo>
                    <a:pt x="454066" y="2028371"/>
                    <a:pt x="0" y="1574305"/>
                    <a:pt x="0" y="1014186"/>
                  </a:cubicBezTo>
                  <a:cubicBezTo>
                    <a:pt x="0" y="454066"/>
                    <a:pt x="454066" y="0"/>
                    <a:pt x="1014186" y="0"/>
                  </a:cubicBezTo>
                  <a:cubicBezTo>
                    <a:pt x="1574305" y="0"/>
                    <a:pt x="2028372" y="454066"/>
                    <a:pt x="2028372" y="1014186"/>
                  </a:cubicBezTo>
                  <a:close/>
                </a:path>
              </a:pathLst>
            </a:custGeom>
            <a:solidFill>
              <a:srgbClr val="FEFEFE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07" name="자유형: 도형 63">
              <a:extLst>
                <a:ext uri="{FF2B5EF4-FFF2-40B4-BE49-F238E27FC236}">
                  <a16:creationId xmlns:a16="http://schemas.microsoft.com/office/drawing/2014/main" id="{6CC740A0-41EA-0B3A-0DA9-BFEFC0384389}"/>
                </a:ext>
              </a:extLst>
            </p:cNvPr>
            <p:cNvSpPr/>
            <p:nvPr/>
          </p:nvSpPr>
          <p:spPr>
            <a:xfrm>
              <a:off x="6412199" y="5186141"/>
              <a:ext cx="1734058" cy="850823"/>
            </a:xfrm>
            <a:custGeom>
              <a:avLst/>
              <a:gdLst>
                <a:gd name="connsiteX0" fmla="*/ 0 w 1734058"/>
                <a:gd name="connsiteY0" fmla="*/ 380350 h 850823"/>
                <a:gd name="connsiteX1" fmla="*/ 58021 w 1734058"/>
                <a:gd name="connsiteY1" fmla="*/ 295695 h 850823"/>
                <a:gd name="connsiteX2" fmla="*/ 191371 w 1734058"/>
                <a:gd name="connsiteY2" fmla="*/ 180125 h 850823"/>
                <a:gd name="connsiteX3" fmla="*/ 488115 w 1734058"/>
                <a:gd name="connsiteY3" fmla="*/ 66514 h 850823"/>
                <a:gd name="connsiteX4" fmla="*/ 583111 w 1734058"/>
                <a:gd name="connsiteY4" fmla="*/ 46086 h 850823"/>
                <a:gd name="connsiteX5" fmla="*/ 596900 w 1734058"/>
                <a:gd name="connsiteY5" fmla="*/ 34039 h 850823"/>
                <a:gd name="connsiteX6" fmla="*/ 607423 w 1734058"/>
                <a:gd name="connsiteY6" fmla="*/ 39 h 850823"/>
                <a:gd name="connsiteX7" fmla="*/ 617075 w 1734058"/>
                <a:gd name="connsiteY7" fmla="*/ 12775 h 850823"/>
                <a:gd name="connsiteX8" fmla="*/ 623897 w 1734058"/>
                <a:gd name="connsiteY8" fmla="*/ 59003 h 850823"/>
                <a:gd name="connsiteX9" fmla="*/ 664936 w 1734058"/>
                <a:gd name="connsiteY9" fmla="*/ 135602 h 850823"/>
                <a:gd name="connsiteX10" fmla="*/ 754779 w 1734058"/>
                <a:gd name="connsiteY10" fmla="*/ 208972 h 850823"/>
                <a:gd name="connsiteX11" fmla="*/ 855037 w 1734058"/>
                <a:gd name="connsiteY11" fmla="*/ 272871 h 850823"/>
                <a:gd name="connsiteX12" fmla="*/ 906744 w 1734058"/>
                <a:gd name="connsiteY12" fmla="*/ 266050 h 850823"/>
                <a:gd name="connsiteX13" fmla="*/ 984758 w 1734058"/>
                <a:gd name="connsiteY13" fmla="*/ 181794 h 850823"/>
                <a:gd name="connsiteX14" fmla="*/ 1037626 w 1734058"/>
                <a:gd name="connsiteY14" fmla="*/ 112996 h 850823"/>
                <a:gd name="connsiteX15" fmla="*/ 1061176 w 1734058"/>
                <a:gd name="connsiteY15" fmla="*/ 36288 h 850823"/>
                <a:gd name="connsiteX16" fmla="*/ 1065784 w 1734058"/>
                <a:gd name="connsiteY16" fmla="*/ 19089 h 850823"/>
                <a:gd name="connsiteX17" fmla="*/ 1093869 w 1734058"/>
                <a:gd name="connsiteY17" fmla="*/ 34547 h 850823"/>
                <a:gd name="connsiteX18" fmla="*/ 1319857 w 1734058"/>
                <a:gd name="connsiteY18" fmla="*/ 78960 h 850823"/>
                <a:gd name="connsiteX19" fmla="*/ 1531003 w 1734058"/>
                <a:gd name="connsiteY19" fmla="*/ 156721 h 850823"/>
                <a:gd name="connsiteX20" fmla="*/ 1663700 w 1734058"/>
                <a:gd name="connsiteY20" fmla="*/ 252297 h 850823"/>
                <a:gd name="connsiteX21" fmla="*/ 1725350 w 1734058"/>
                <a:gd name="connsiteY21" fmla="*/ 327518 h 850823"/>
                <a:gd name="connsiteX22" fmla="*/ 1734058 w 1734058"/>
                <a:gd name="connsiteY22" fmla="*/ 337460 h 850823"/>
                <a:gd name="connsiteX23" fmla="*/ 1498201 w 1734058"/>
                <a:gd name="connsiteY23" fmla="*/ 619835 h 850823"/>
                <a:gd name="connsiteX24" fmla="*/ 992959 w 1734058"/>
                <a:gd name="connsiteY24" fmla="*/ 842666 h 850823"/>
                <a:gd name="connsiteX25" fmla="*/ 767225 w 1734058"/>
                <a:gd name="connsiteY25" fmla="*/ 848181 h 850823"/>
                <a:gd name="connsiteX26" fmla="*/ 253746 w 1734058"/>
                <a:gd name="connsiteY26" fmla="*/ 654416 h 850823"/>
                <a:gd name="connsiteX27" fmla="*/ 3701 w 1734058"/>
                <a:gd name="connsiteY27" fmla="*/ 387316 h 850823"/>
                <a:gd name="connsiteX28" fmla="*/ 0 w 1734058"/>
                <a:gd name="connsiteY28" fmla="*/ 380350 h 85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34058" h="850823">
                  <a:moveTo>
                    <a:pt x="0" y="380350"/>
                  </a:moveTo>
                  <a:cubicBezTo>
                    <a:pt x="19703" y="352373"/>
                    <a:pt x="36939" y="322764"/>
                    <a:pt x="58021" y="295695"/>
                  </a:cubicBezTo>
                  <a:cubicBezTo>
                    <a:pt x="94923" y="248342"/>
                    <a:pt x="139990" y="210641"/>
                    <a:pt x="191371" y="180125"/>
                  </a:cubicBezTo>
                  <a:cubicBezTo>
                    <a:pt x="283754" y="125261"/>
                    <a:pt x="384375" y="91733"/>
                    <a:pt x="488115" y="66514"/>
                  </a:cubicBezTo>
                  <a:cubicBezTo>
                    <a:pt x="519575" y="58858"/>
                    <a:pt x="551325" y="52218"/>
                    <a:pt x="583111" y="46086"/>
                  </a:cubicBezTo>
                  <a:cubicBezTo>
                    <a:pt x="591058" y="44562"/>
                    <a:pt x="594396" y="40933"/>
                    <a:pt x="596900" y="34039"/>
                  </a:cubicBezTo>
                  <a:cubicBezTo>
                    <a:pt x="600928" y="22863"/>
                    <a:pt x="599367" y="9945"/>
                    <a:pt x="607423" y="39"/>
                  </a:cubicBezTo>
                  <a:cubicBezTo>
                    <a:pt x="617039" y="-614"/>
                    <a:pt x="616168" y="7078"/>
                    <a:pt x="617075" y="12775"/>
                  </a:cubicBezTo>
                  <a:cubicBezTo>
                    <a:pt x="619579" y="28160"/>
                    <a:pt x="621103" y="43654"/>
                    <a:pt x="623897" y="59003"/>
                  </a:cubicBezTo>
                  <a:cubicBezTo>
                    <a:pt x="629376" y="89084"/>
                    <a:pt x="644543" y="113722"/>
                    <a:pt x="664936" y="135602"/>
                  </a:cubicBezTo>
                  <a:cubicBezTo>
                    <a:pt x="691497" y="164196"/>
                    <a:pt x="722920" y="186910"/>
                    <a:pt x="754779" y="208972"/>
                  </a:cubicBezTo>
                  <a:cubicBezTo>
                    <a:pt x="787400" y="231542"/>
                    <a:pt x="820892" y="252733"/>
                    <a:pt x="855037" y="272871"/>
                  </a:cubicBezTo>
                  <a:cubicBezTo>
                    <a:pt x="873688" y="283902"/>
                    <a:pt x="891177" y="282414"/>
                    <a:pt x="906744" y="266050"/>
                  </a:cubicBezTo>
                  <a:cubicBezTo>
                    <a:pt x="933087" y="238327"/>
                    <a:pt x="959830" y="210895"/>
                    <a:pt x="984758" y="181794"/>
                  </a:cubicBezTo>
                  <a:cubicBezTo>
                    <a:pt x="1003590" y="159769"/>
                    <a:pt x="1021697" y="137235"/>
                    <a:pt x="1037626" y="112996"/>
                  </a:cubicBezTo>
                  <a:cubicBezTo>
                    <a:pt x="1052939" y="89665"/>
                    <a:pt x="1061357" y="64373"/>
                    <a:pt x="1061176" y="36288"/>
                  </a:cubicBezTo>
                  <a:cubicBezTo>
                    <a:pt x="1061139" y="30301"/>
                    <a:pt x="1059652" y="23588"/>
                    <a:pt x="1065784" y="19089"/>
                  </a:cubicBezTo>
                  <a:cubicBezTo>
                    <a:pt x="1070211" y="33168"/>
                    <a:pt x="1082875" y="32841"/>
                    <a:pt x="1093869" y="34547"/>
                  </a:cubicBezTo>
                  <a:cubicBezTo>
                    <a:pt x="1169815" y="46267"/>
                    <a:pt x="1245144" y="60818"/>
                    <a:pt x="1319857" y="78960"/>
                  </a:cubicBezTo>
                  <a:cubicBezTo>
                    <a:pt x="1393263" y="96813"/>
                    <a:pt x="1464383" y="120653"/>
                    <a:pt x="1531003" y="156721"/>
                  </a:cubicBezTo>
                  <a:cubicBezTo>
                    <a:pt x="1579336" y="182846"/>
                    <a:pt x="1625564" y="212238"/>
                    <a:pt x="1663700" y="252297"/>
                  </a:cubicBezTo>
                  <a:cubicBezTo>
                    <a:pt x="1686052" y="275774"/>
                    <a:pt x="1706735" y="300848"/>
                    <a:pt x="1725350" y="327518"/>
                  </a:cubicBezTo>
                  <a:cubicBezTo>
                    <a:pt x="1727926" y="331182"/>
                    <a:pt x="1730103" y="335029"/>
                    <a:pt x="1734058" y="337460"/>
                  </a:cubicBezTo>
                  <a:cubicBezTo>
                    <a:pt x="1673352" y="446535"/>
                    <a:pt x="1594358" y="540478"/>
                    <a:pt x="1498201" y="619835"/>
                  </a:cubicBezTo>
                  <a:cubicBezTo>
                    <a:pt x="1350808" y="741501"/>
                    <a:pt x="1182152" y="815524"/>
                    <a:pt x="992959" y="842666"/>
                  </a:cubicBezTo>
                  <a:cubicBezTo>
                    <a:pt x="943719" y="850032"/>
                    <a:pt x="820347" y="853660"/>
                    <a:pt x="767225" y="848181"/>
                  </a:cubicBezTo>
                  <a:cubicBezTo>
                    <a:pt x="578177" y="831163"/>
                    <a:pt x="406690" y="767192"/>
                    <a:pt x="253746" y="654416"/>
                  </a:cubicBezTo>
                  <a:cubicBezTo>
                    <a:pt x="153960" y="580828"/>
                    <a:pt x="70866" y="491529"/>
                    <a:pt x="3701" y="387316"/>
                  </a:cubicBezTo>
                  <a:cubicBezTo>
                    <a:pt x="2286" y="385103"/>
                    <a:pt x="1234" y="382672"/>
                    <a:pt x="0" y="38035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08" name="자유형: 도형 64">
              <a:extLst>
                <a:ext uri="{FF2B5EF4-FFF2-40B4-BE49-F238E27FC236}">
                  <a16:creationId xmlns:a16="http://schemas.microsoft.com/office/drawing/2014/main" id="{044AF63C-C244-1F51-6007-BDD533F50C33}"/>
                </a:ext>
              </a:extLst>
            </p:cNvPr>
            <p:cNvSpPr/>
            <p:nvPr/>
          </p:nvSpPr>
          <p:spPr>
            <a:xfrm>
              <a:off x="7204534" y="5473586"/>
              <a:ext cx="182263" cy="563976"/>
            </a:xfrm>
            <a:custGeom>
              <a:avLst/>
              <a:gdLst>
                <a:gd name="connsiteX0" fmla="*/ 9870 w 182263"/>
                <a:gd name="connsiteY0" fmla="*/ 562587 h 563976"/>
                <a:gd name="connsiteX1" fmla="*/ 43216 w 182263"/>
                <a:gd name="connsiteY1" fmla="*/ 141781 h 563976"/>
                <a:gd name="connsiteX2" fmla="*/ 0 w 182263"/>
                <a:gd name="connsiteY2" fmla="*/ 66053 h 563976"/>
                <a:gd name="connsiteX3" fmla="*/ 39479 w 182263"/>
                <a:gd name="connsiteY3" fmla="*/ 10790 h 563976"/>
                <a:gd name="connsiteX4" fmla="*/ 52977 w 182263"/>
                <a:gd name="connsiteY4" fmla="*/ 4367 h 563976"/>
                <a:gd name="connsiteX5" fmla="*/ 110200 w 182263"/>
                <a:gd name="connsiteY5" fmla="*/ 85 h 563976"/>
                <a:gd name="connsiteX6" fmla="*/ 122573 w 182263"/>
                <a:gd name="connsiteY6" fmla="*/ 5819 h 563976"/>
                <a:gd name="connsiteX7" fmla="*/ 165862 w 182263"/>
                <a:gd name="connsiteY7" fmla="*/ 54623 h 563976"/>
                <a:gd name="connsiteX8" fmla="*/ 133205 w 182263"/>
                <a:gd name="connsiteY8" fmla="*/ 138080 h 563976"/>
                <a:gd name="connsiteX9" fmla="*/ 182263 w 182263"/>
                <a:gd name="connsiteY9" fmla="*/ 555656 h 563976"/>
                <a:gd name="connsiteX10" fmla="*/ 9870 w 182263"/>
                <a:gd name="connsiteY10" fmla="*/ 562587 h 563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2263" h="563976">
                  <a:moveTo>
                    <a:pt x="9870" y="562587"/>
                  </a:moveTo>
                  <a:cubicBezTo>
                    <a:pt x="15893" y="486314"/>
                    <a:pt x="38608" y="205209"/>
                    <a:pt x="43216" y="141781"/>
                  </a:cubicBezTo>
                  <a:cubicBezTo>
                    <a:pt x="44377" y="125924"/>
                    <a:pt x="2758" y="81910"/>
                    <a:pt x="0" y="66053"/>
                  </a:cubicBezTo>
                  <a:cubicBezTo>
                    <a:pt x="13208" y="47656"/>
                    <a:pt x="26634" y="29441"/>
                    <a:pt x="39479" y="10790"/>
                  </a:cubicBezTo>
                  <a:cubicBezTo>
                    <a:pt x="43071" y="5565"/>
                    <a:pt x="47498" y="4694"/>
                    <a:pt x="52977" y="4367"/>
                  </a:cubicBezTo>
                  <a:cubicBezTo>
                    <a:pt x="72063" y="3133"/>
                    <a:pt x="91186" y="1972"/>
                    <a:pt x="110200" y="85"/>
                  </a:cubicBezTo>
                  <a:cubicBezTo>
                    <a:pt x="116114" y="-495"/>
                    <a:pt x="119271" y="1936"/>
                    <a:pt x="122573" y="5819"/>
                  </a:cubicBezTo>
                  <a:cubicBezTo>
                    <a:pt x="134402" y="19680"/>
                    <a:pt x="153997" y="40798"/>
                    <a:pt x="165862" y="54623"/>
                  </a:cubicBezTo>
                  <a:cubicBezTo>
                    <a:pt x="154976" y="87280"/>
                    <a:pt x="133205" y="123566"/>
                    <a:pt x="133205" y="138080"/>
                  </a:cubicBezTo>
                  <a:cubicBezTo>
                    <a:pt x="144091" y="228794"/>
                    <a:pt x="177691" y="515851"/>
                    <a:pt x="182263" y="555656"/>
                  </a:cubicBezTo>
                  <a:cubicBezTo>
                    <a:pt x="133241" y="566215"/>
                    <a:pt x="45865" y="564401"/>
                    <a:pt x="9870" y="562587"/>
                  </a:cubicBezTo>
                  <a:close/>
                </a:path>
              </a:pathLst>
            </a:custGeom>
            <a:solidFill>
              <a:schemeClr val="accent3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09" name="자유형: 도형 65">
              <a:extLst>
                <a:ext uri="{FF2B5EF4-FFF2-40B4-BE49-F238E27FC236}">
                  <a16:creationId xmlns:a16="http://schemas.microsoft.com/office/drawing/2014/main" id="{D0886762-88C4-F56D-7A3A-C743E1AC9F8E}"/>
                </a:ext>
              </a:extLst>
            </p:cNvPr>
            <p:cNvSpPr/>
            <p:nvPr/>
          </p:nvSpPr>
          <p:spPr>
            <a:xfrm>
              <a:off x="6901692" y="4656470"/>
              <a:ext cx="716003" cy="814292"/>
            </a:xfrm>
            <a:custGeom>
              <a:avLst/>
              <a:gdLst>
                <a:gd name="connsiteX0" fmla="*/ 576291 w 716003"/>
                <a:gd name="connsiteY0" fmla="*/ 548760 h 814292"/>
                <a:gd name="connsiteX1" fmla="*/ 521137 w 716003"/>
                <a:gd name="connsiteY1" fmla="*/ 687553 h 814292"/>
                <a:gd name="connsiteX2" fmla="*/ 418557 w 716003"/>
                <a:gd name="connsiteY2" fmla="*/ 800256 h 814292"/>
                <a:gd name="connsiteX3" fmla="*/ 364963 w 716003"/>
                <a:gd name="connsiteY3" fmla="*/ 807404 h 814292"/>
                <a:gd name="connsiteX4" fmla="*/ 202476 w 716003"/>
                <a:gd name="connsiteY4" fmla="*/ 697132 h 814292"/>
                <a:gd name="connsiteX5" fmla="*/ 123554 w 716003"/>
                <a:gd name="connsiteY5" fmla="*/ 543426 h 814292"/>
                <a:gd name="connsiteX6" fmla="*/ 117930 w 716003"/>
                <a:gd name="connsiteY6" fmla="*/ 529746 h 814292"/>
                <a:gd name="connsiteX7" fmla="*/ 101347 w 716003"/>
                <a:gd name="connsiteY7" fmla="*/ 512365 h 814292"/>
                <a:gd name="connsiteX8" fmla="*/ 61469 w 716003"/>
                <a:gd name="connsiteY8" fmla="*/ 423066 h 814292"/>
                <a:gd name="connsiteX9" fmla="*/ 58820 w 716003"/>
                <a:gd name="connsiteY9" fmla="*/ 356337 h 814292"/>
                <a:gd name="connsiteX10" fmla="*/ 48624 w 716003"/>
                <a:gd name="connsiteY10" fmla="*/ 346975 h 814292"/>
                <a:gd name="connsiteX11" fmla="*/ 16765 w 716003"/>
                <a:gd name="connsiteY11" fmla="*/ 326582 h 814292"/>
                <a:gd name="connsiteX12" fmla="*/ 3485 w 716003"/>
                <a:gd name="connsiteY12" fmla="*/ 261450 h 814292"/>
                <a:gd name="connsiteX13" fmla="*/ 2505 w 716003"/>
                <a:gd name="connsiteY13" fmla="*/ 184306 h 814292"/>
                <a:gd name="connsiteX14" fmla="*/ 40315 w 716003"/>
                <a:gd name="connsiteY14" fmla="*/ 160720 h 814292"/>
                <a:gd name="connsiteX15" fmla="*/ 49060 w 716003"/>
                <a:gd name="connsiteY15" fmla="*/ 161591 h 814292"/>
                <a:gd name="connsiteX16" fmla="*/ 54067 w 716003"/>
                <a:gd name="connsiteY16" fmla="*/ 147367 h 814292"/>
                <a:gd name="connsiteX17" fmla="*/ 57260 w 716003"/>
                <a:gd name="connsiteY17" fmla="*/ 19170 h 814292"/>
                <a:gd name="connsiteX18" fmla="*/ 65860 w 716003"/>
                <a:gd name="connsiteY18" fmla="*/ 2188 h 814292"/>
                <a:gd name="connsiteX19" fmla="*/ 647012 w 716003"/>
                <a:gd name="connsiteY19" fmla="*/ 2769 h 814292"/>
                <a:gd name="connsiteX20" fmla="*/ 653253 w 716003"/>
                <a:gd name="connsiteY20" fmla="*/ 20875 h 814292"/>
                <a:gd name="connsiteX21" fmla="*/ 656083 w 716003"/>
                <a:gd name="connsiteY21" fmla="*/ 120697 h 814292"/>
                <a:gd name="connsiteX22" fmla="*/ 671650 w 716003"/>
                <a:gd name="connsiteY22" fmla="*/ 136663 h 814292"/>
                <a:gd name="connsiteX23" fmla="*/ 695635 w 716003"/>
                <a:gd name="connsiteY23" fmla="*/ 142505 h 814292"/>
                <a:gd name="connsiteX24" fmla="*/ 713161 w 716003"/>
                <a:gd name="connsiteY24" fmla="*/ 211339 h 814292"/>
                <a:gd name="connsiteX25" fmla="*/ 674480 w 716003"/>
                <a:gd name="connsiteY25" fmla="*/ 333078 h 814292"/>
                <a:gd name="connsiteX26" fmla="*/ 664248 w 716003"/>
                <a:gd name="connsiteY26" fmla="*/ 351765 h 814292"/>
                <a:gd name="connsiteX27" fmla="*/ 629595 w 716003"/>
                <a:gd name="connsiteY27" fmla="*/ 362723 h 814292"/>
                <a:gd name="connsiteX28" fmla="*/ 625386 w 716003"/>
                <a:gd name="connsiteY28" fmla="*/ 422304 h 814292"/>
                <a:gd name="connsiteX29" fmla="*/ 581117 w 716003"/>
                <a:gd name="connsiteY29" fmla="*/ 520276 h 814292"/>
                <a:gd name="connsiteX30" fmla="*/ 576291 w 716003"/>
                <a:gd name="connsiteY30" fmla="*/ 548760 h 814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16003" h="814292">
                  <a:moveTo>
                    <a:pt x="576291" y="548760"/>
                  </a:moveTo>
                  <a:cubicBezTo>
                    <a:pt x="581915" y="604567"/>
                    <a:pt x="554048" y="647022"/>
                    <a:pt x="521137" y="687553"/>
                  </a:cubicBezTo>
                  <a:cubicBezTo>
                    <a:pt x="489060" y="727032"/>
                    <a:pt x="454045" y="763862"/>
                    <a:pt x="418557" y="800256"/>
                  </a:cubicBezTo>
                  <a:cubicBezTo>
                    <a:pt x="403099" y="816077"/>
                    <a:pt x="383433" y="818617"/>
                    <a:pt x="364963" y="807404"/>
                  </a:cubicBezTo>
                  <a:cubicBezTo>
                    <a:pt x="308902" y="773441"/>
                    <a:pt x="253965" y="737990"/>
                    <a:pt x="202476" y="697132"/>
                  </a:cubicBezTo>
                  <a:cubicBezTo>
                    <a:pt x="152474" y="657472"/>
                    <a:pt x="125622" y="607107"/>
                    <a:pt x="123554" y="543426"/>
                  </a:cubicBezTo>
                  <a:cubicBezTo>
                    <a:pt x="123373" y="538164"/>
                    <a:pt x="124425" y="532395"/>
                    <a:pt x="117930" y="529746"/>
                  </a:cubicBezTo>
                  <a:cubicBezTo>
                    <a:pt x="112414" y="523940"/>
                    <a:pt x="107189" y="517808"/>
                    <a:pt x="101347" y="512365"/>
                  </a:cubicBezTo>
                  <a:cubicBezTo>
                    <a:pt x="75367" y="488199"/>
                    <a:pt x="64880" y="457465"/>
                    <a:pt x="61469" y="423066"/>
                  </a:cubicBezTo>
                  <a:cubicBezTo>
                    <a:pt x="59256" y="400823"/>
                    <a:pt x="58893" y="378616"/>
                    <a:pt x="58820" y="356337"/>
                  </a:cubicBezTo>
                  <a:cubicBezTo>
                    <a:pt x="58784" y="349152"/>
                    <a:pt x="58712" y="344689"/>
                    <a:pt x="48624" y="346975"/>
                  </a:cubicBezTo>
                  <a:cubicBezTo>
                    <a:pt x="34328" y="350168"/>
                    <a:pt x="23732" y="342693"/>
                    <a:pt x="16765" y="326582"/>
                  </a:cubicBezTo>
                  <a:cubicBezTo>
                    <a:pt x="7839" y="305863"/>
                    <a:pt x="5952" y="283402"/>
                    <a:pt x="3485" y="261450"/>
                  </a:cubicBezTo>
                  <a:cubicBezTo>
                    <a:pt x="618" y="235904"/>
                    <a:pt x="-2176" y="210214"/>
                    <a:pt x="2505" y="184306"/>
                  </a:cubicBezTo>
                  <a:cubicBezTo>
                    <a:pt x="7004" y="159414"/>
                    <a:pt x="16439" y="152919"/>
                    <a:pt x="40315" y="160720"/>
                  </a:cubicBezTo>
                  <a:cubicBezTo>
                    <a:pt x="43145" y="161664"/>
                    <a:pt x="45866" y="164022"/>
                    <a:pt x="49060" y="161591"/>
                  </a:cubicBezTo>
                  <a:cubicBezTo>
                    <a:pt x="54938" y="158325"/>
                    <a:pt x="53994" y="152592"/>
                    <a:pt x="54067" y="147367"/>
                  </a:cubicBezTo>
                  <a:cubicBezTo>
                    <a:pt x="54248" y="126430"/>
                    <a:pt x="57623" y="41050"/>
                    <a:pt x="57260" y="19170"/>
                  </a:cubicBezTo>
                  <a:cubicBezTo>
                    <a:pt x="57151" y="12348"/>
                    <a:pt x="58966" y="5817"/>
                    <a:pt x="65860" y="2188"/>
                  </a:cubicBezTo>
                  <a:cubicBezTo>
                    <a:pt x="72210" y="-715"/>
                    <a:pt x="640444" y="-932"/>
                    <a:pt x="647012" y="2769"/>
                  </a:cubicBezTo>
                  <a:cubicBezTo>
                    <a:pt x="653253" y="7341"/>
                    <a:pt x="652709" y="14308"/>
                    <a:pt x="653253" y="20875"/>
                  </a:cubicBezTo>
                  <a:cubicBezTo>
                    <a:pt x="656083" y="54113"/>
                    <a:pt x="656265" y="87387"/>
                    <a:pt x="656083" y="120697"/>
                  </a:cubicBezTo>
                  <a:cubicBezTo>
                    <a:pt x="656011" y="136191"/>
                    <a:pt x="656301" y="136119"/>
                    <a:pt x="671650" y="136663"/>
                  </a:cubicBezTo>
                  <a:cubicBezTo>
                    <a:pt x="680032" y="136953"/>
                    <a:pt x="688704" y="136155"/>
                    <a:pt x="695635" y="142505"/>
                  </a:cubicBezTo>
                  <a:cubicBezTo>
                    <a:pt x="720055" y="160720"/>
                    <a:pt x="717551" y="185866"/>
                    <a:pt x="713161" y="211339"/>
                  </a:cubicBezTo>
                  <a:cubicBezTo>
                    <a:pt x="705831" y="253648"/>
                    <a:pt x="690446" y="293490"/>
                    <a:pt x="674480" y="333078"/>
                  </a:cubicBezTo>
                  <a:cubicBezTo>
                    <a:pt x="671831" y="339609"/>
                    <a:pt x="668130" y="345850"/>
                    <a:pt x="664248" y="351765"/>
                  </a:cubicBezTo>
                  <a:cubicBezTo>
                    <a:pt x="653797" y="367658"/>
                    <a:pt x="648609" y="369291"/>
                    <a:pt x="629595" y="362723"/>
                  </a:cubicBezTo>
                  <a:cubicBezTo>
                    <a:pt x="629813" y="383007"/>
                    <a:pt x="629450" y="402855"/>
                    <a:pt x="625386" y="422304"/>
                  </a:cubicBezTo>
                  <a:cubicBezTo>
                    <a:pt x="617911" y="458191"/>
                    <a:pt x="600095" y="489578"/>
                    <a:pt x="581117" y="520276"/>
                  </a:cubicBezTo>
                  <a:cubicBezTo>
                    <a:pt x="575311" y="529528"/>
                    <a:pt x="572263" y="538273"/>
                    <a:pt x="576291" y="548760"/>
                  </a:cubicBezTo>
                  <a:close/>
                </a:path>
              </a:pathLst>
            </a:custGeom>
            <a:solidFill>
              <a:srgbClr val="FEAF91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10" name="자유형: 도형 66">
              <a:extLst>
                <a:ext uri="{FF2B5EF4-FFF2-40B4-BE49-F238E27FC236}">
                  <a16:creationId xmlns:a16="http://schemas.microsoft.com/office/drawing/2014/main" id="{D5E896B3-4017-C792-0DD8-1A49289F714B}"/>
                </a:ext>
              </a:extLst>
            </p:cNvPr>
            <p:cNvSpPr/>
            <p:nvPr/>
          </p:nvSpPr>
          <p:spPr>
            <a:xfrm>
              <a:off x="6834561" y="4149696"/>
              <a:ext cx="884471" cy="511663"/>
            </a:xfrm>
            <a:custGeom>
              <a:avLst/>
              <a:gdLst>
                <a:gd name="connsiteX0" fmla="*/ 9910 w 884471"/>
                <a:gd name="connsiteY0" fmla="*/ 511647 h 511663"/>
                <a:gd name="connsiteX1" fmla="*/ 4 w 884471"/>
                <a:gd name="connsiteY1" fmla="*/ 501632 h 511663"/>
                <a:gd name="connsiteX2" fmla="*/ 4 w 884471"/>
                <a:gd name="connsiteY2" fmla="*/ 415962 h 511663"/>
                <a:gd name="connsiteX3" fmla="*/ 9728 w 884471"/>
                <a:gd name="connsiteY3" fmla="*/ 405983 h 511663"/>
                <a:gd name="connsiteX4" fmla="*/ 38757 w 884471"/>
                <a:gd name="connsiteY4" fmla="*/ 405983 h 511663"/>
                <a:gd name="connsiteX5" fmla="*/ 43982 w 884471"/>
                <a:gd name="connsiteY5" fmla="*/ 371040 h 511663"/>
                <a:gd name="connsiteX6" fmla="*/ 204147 w 884471"/>
                <a:gd name="connsiteY6" fmla="*/ 74404 h 511663"/>
                <a:gd name="connsiteX7" fmla="*/ 528215 w 884471"/>
                <a:gd name="connsiteY7" fmla="*/ 12283 h 511663"/>
                <a:gd name="connsiteX8" fmla="*/ 822891 w 884471"/>
                <a:gd name="connsiteY8" fmla="*/ 362259 h 511663"/>
                <a:gd name="connsiteX9" fmla="*/ 824270 w 884471"/>
                <a:gd name="connsiteY9" fmla="*/ 397021 h 511663"/>
                <a:gd name="connsiteX10" fmla="*/ 834466 w 884471"/>
                <a:gd name="connsiteY10" fmla="*/ 406890 h 511663"/>
                <a:gd name="connsiteX11" fmla="*/ 874598 w 884471"/>
                <a:gd name="connsiteY11" fmla="*/ 406636 h 511663"/>
                <a:gd name="connsiteX12" fmla="*/ 884432 w 884471"/>
                <a:gd name="connsiteY12" fmla="*/ 416688 h 511663"/>
                <a:gd name="connsiteX13" fmla="*/ 884468 w 884471"/>
                <a:gd name="connsiteY13" fmla="*/ 501015 h 511663"/>
                <a:gd name="connsiteX14" fmla="*/ 873836 w 884471"/>
                <a:gd name="connsiteY14" fmla="*/ 511647 h 511663"/>
                <a:gd name="connsiteX15" fmla="*/ 9910 w 884471"/>
                <a:gd name="connsiteY15" fmla="*/ 511647 h 51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84471" h="511663">
                  <a:moveTo>
                    <a:pt x="9910" y="511647"/>
                  </a:moveTo>
                  <a:cubicBezTo>
                    <a:pt x="2253" y="511756"/>
                    <a:pt x="-105" y="509144"/>
                    <a:pt x="4" y="501632"/>
                  </a:cubicBezTo>
                  <a:cubicBezTo>
                    <a:pt x="330" y="473076"/>
                    <a:pt x="294" y="444519"/>
                    <a:pt x="4" y="415962"/>
                  </a:cubicBezTo>
                  <a:cubicBezTo>
                    <a:pt x="-69" y="409031"/>
                    <a:pt x="2798" y="406274"/>
                    <a:pt x="9728" y="405983"/>
                  </a:cubicBezTo>
                  <a:cubicBezTo>
                    <a:pt x="20650" y="405512"/>
                    <a:pt x="24242" y="405983"/>
                    <a:pt x="38757" y="405983"/>
                  </a:cubicBezTo>
                  <a:cubicBezTo>
                    <a:pt x="48118" y="405983"/>
                    <a:pt x="43510" y="382144"/>
                    <a:pt x="43982" y="371040"/>
                  </a:cubicBezTo>
                  <a:cubicBezTo>
                    <a:pt x="49243" y="246181"/>
                    <a:pt x="105268" y="146831"/>
                    <a:pt x="204147" y="74404"/>
                  </a:cubicBezTo>
                  <a:cubicBezTo>
                    <a:pt x="300848" y="3575"/>
                    <a:pt x="410685" y="-15621"/>
                    <a:pt x="528215" y="12283"/>
                  </a:cubicBezTo>
                  <a:cubicBezTo>
                    <a:pt x="689868" y="50674"/>
                    <a:pt x="813166" y="196651"/>
                    <a:pt x="822891" y="362259"/>
                  </a:cubicBezTo>
                  <a:cubicBezTo>
                    <a:pt x="823580" y="373834"/>
                    <a:pt x="824415" y="385446"/>
                    <a:pt x="824270" y="397021"/>
                  </a:cubicBezTo>
                  <a:cubicBezTo>
                    <a:pt x="824161" y="404713"/>
                    <a:pt x="826991" y="407144"/>
                    <a:pt x="834466" y="406890"/>
                  </a:cubicBezTo>
                  <a:cubicBezTo>
                    <a:pt x="847819" y="406455"/>
                    <a:pt x="861245" y="407144"/>
                    <a:pt x="874598" y="406636"/>
                  </a:cubicBezTo>
                  <a:cubicBezTo>
                    <a:pt x="882291" y="406346"/>
                    <a:pt x="884541" y="409249"/>
                    <a:pt x="884432" y="416688"/>
                  </a:cubicBezTo>
                  <a:cubicBezTo>
                    <a:pt x="884105" y="444773"/>
                    <a:pt x="884033" y="472894"/>
                    <a:pt x="884468" y="501015"/>
                  </a:cubicBezTo>
                  <a:cubicBezTo>
                    <a:pt x="884577" y="509180"/>
                    <a:pt x="882073" y="511901"/>
                    <a:pt x="873836" y="511647"/>
                  </a:cubicBezTo>
                  <a:cubicBezTo>
                    <a:pt x="855077" y="511139"/>
                    <a:pt x="29068" y="511393"/>
                    <a:pt x="9910" y="511647"/>
                  </a:cubicBezTo>
                  <a:close/>
                </a:path>
              </a:pathLst>
            </a:custGeom>
            <a:solidFill>
              <a:schemeClr val="accent1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11" name="자유형: 도형 67">
              <a:extLst>
                <a:ext uri="{FF2B5EF4-FFF2-40B4-BE49-F238E27FC236}">
                  <a16:creationId xmlns:a16="http://schemas.microsoft.com/office/drawing/2014/main" id="{0ACA7CAF-10BB-EDD3-3EA3-42816BB0DDBF}"/>
                </a:ext>
              </a:extLst>
            </p:cNvPr>
            <p:cNvSpPr/>
            <p:nvPr/>
          </p:nvSpPr>
          <p:spPr>
            <a:xfrm>
              <a:off x="7549574" y="4661341"/>
              <a:ext cx="89879" cy="138201"/>
            </a:xfrm>
            <a:custGeom>
              <a:avLst/>
              <a:gdLst>
                <a:gd name="connsiteX0" fmla="*/ 0 w 89879"/>
                <a:gd name="connsiteY0" fmla="*/ 402 h 138201"/>
                <a:gd name="connsiteX1" fmla="*/ 82695 w 89879"/>
                <a:gd name="connsiteY1" fmla="*/ 3 h 138201"/>
                <a:gd name="connsiteX2" fmla="*/ 89880 w 89879"/>
                <a:gd name="connsiteY2" fmla="*/ 2398 h 138201"/>
                <a:gd name="connsiteX3" fmla="*/ 47679 w 89879"/>
                <a:gd name="connsiteY3" fmla="*/ 137526 h 138201"/>
                <a:gd name="connsiteX4" fmla="*/ 7112 w 89879"/>
                <a:gd name="connsiteY4" fmla="*/ 138034 h 138201"/>
                <a:gd name="connsiteX5" fmla="*/ 3193 w 89879"/>
                <a:gd name="connsiteY5" fmla="*/ 128164 h 138201"/>
                <a:gd name="connsiteX6" fmla="*/ 0 w 89879"/>
                <a:gd name="connsiteY6" fmla="*/ 402 h 13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879" h="138201">
                  <a:moveTo>
                    <a:pt x="0" y="402"/>
                  </a:moveTo>
                  <a:cubicBezTo>
                    <a:pt x="27577" y="257"/>
                    <a:pt x="55154" y="112"/>
                    <a:pt x="82695" y="3"/>
                  </a:cubicBezTo>
                  <a:cubicBezTo>
                    <a:pt x="85344" y="3"/>
                    <a:pt x="88102" y="-179"/>
                    <a:pt x="89880" y="2398"/>
                  </a:cubicBezTo>
                  <a:cubicBezTo>
                    <a:pt x="79901" y="48698"/>
                    <a:pt x="63391" y="92967"/>
                    <a:pt x="47679" y="137526"/>
                  </a:cubicBezTo>
                  <a:cubicBezTo>
                    <a:pt x="34181" y="138433"/>
                    <a:pt x="20792" y="135385"/>
                    <a:pt x="7112" y="138034"/>
                  </a:cubicBezTo>
                  <a:cubicBezTo>
                    <a:pt x="-218" y="139449"/>
                    <a:pt x="3193" y="131538"/>
                    <a:pt x="3193" y="128164"/>
                  </a:cubicBezTo>
                  <a:cubicBezTo>
                    <a:pt x="3375" y="85528"/>
                    <a:pt x="1778" y="42965"/>
                    <a:pt x="0" y="402"/>
                  </a:cubicBezTo>
                  <a:close/>
                </a:path>
              </a:pathLst>
            </a:custGeom>
            <a:solidFill>
              <a:srgbClr val="000000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12" name="자유형: 도형 68">
              <a:extLst>
                <a:ext uri="{FF2B5EF4-FFF2-40B4-BE49-F238E27FC236}">
                  <a16:creationId xmlns:a16="http://schemas.microsoft.com/office/drawing/2014/main" id="{ACD00820-26FD-B1C6-3F9C-61FA1DD1553F}"/>
                </a:ext>
              </a:extLst>
            </p:cNvPr>
            <p:cNvSpPr/>
            <p:nvPr/>
          </p:nvSpPr>
          <p:spPr>
            <a:xfrm>
              <a:off x="6901983" y="4661815"/>
              <a:ext cx="63282" cy="162410"/>
            </a:xfrm>
            <a:custGeom>
              <a:avLst/>
              <a:gdLst>
                <a:gd name="connsiteX0" fmla="*/ 0 w 63282"/>
                <a:gd name="connsiteY0" fmla="*/ 0 h 162410"/>
                <a:gd name="connsiteX1" fmla="*/ 63282 w 63282"/>
                <a:gd name="connsiteY1" fmla="*/ 0 h 162410"/>
                <a:gd name="connsiteX2" fmla="*/ 57513 w 63282"/>
                <a:gd name="connsiteY2" fmla="*/ 162342 h 162410"/>
                <a:gd name="connsiteX3" fmla="*/ 48732 w 63282"/>
                <a:gd name="connsiteY3" fmla="*/ 156137 h 162410"/>
                <a:gd name="connsiteX4" fmla="*/ 0 w 63282"/>
                <a:gd name="connsiteY4" fmla="*/ 0 h 16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82" h="162410">
                  <a:moveTo>
                    <a:pt x="0" y="0"/>
                  </a:moveTo>
                  <a:cubicBezTo>
                    <a:pt x="21082" y="0"/>
                    <a:pt x="42200" y="0"/>
                    <a:pt x="63282" y="0"/>
                  </a:cubicBezTo>
                  <a:cubicBezTo>
                    <a:pt x="58493" y="54066"/>
                    <a:pt x="58674" y="108313"/>
                    <a:pt x="57513" y="162342"/>
                  </a:cubicBezTo>
                  <a:cubicBezTo>
                    <a:pt x="51489" y="163068"/>
                    <a:pt x="51598" y="157843"/>
                    <a:pt x="48732" y="156137"/>
                  </a:cubicBezTo>
                  <a:cubicBezTo>
                    <a:pt x="28884" y="105229"/>
                    <a:pt x="10777" y="53775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13" name="자유형: 도형 69">
              <a:extLst>
                <a:ext uri="{FF2B5EF4-FFF2-40B4-BE49-F238E27FC236}">
                  <a16:creationId xmlns:a16="http://schemas.microsoft.com/office/drawing/2014/main" id="{1F078FB9-1D4C-5F97-2BE9-5F18D49CB488}"/>
                </a:ext>
              </a:extLst>
            </p:cNvPr>
            <p:cNvSpPr/>
            <p:nvPr/>
          </p:nvSpPr>
          <p:spPr>
            <a:xfrm>
              <a:off x="7355918" y="5528100"/>
              <a:ext cx="90714" cy="76272"/>
            </a:xfrm>
            <a:custGeom>
              <a:avLst/>
              <a:gdLst>
                <a:gd name="connsiteX0" fmla="*/ 0 w 90714"/>
                <a:gd name="connsiteY0" fmla="*/ 36358 h 76272"/>
                <a:gd name="connsiteX1" fmla="*/ 14115 w 90714"/>
                <a:gd name="connsiteY1" fmla="*/ 0 h 76272"/>
                <a:gd name="connsiteX2" fmla="*/ 90714 w 90714"/>
                <a:gd name="connsiteY2" fmla="*/ 76273 h 76272"/>
                <a:gd name="connsiteX3" fmla="*/ 0 w 90714"/>
                <a:gd name="connsiteY3" fmla="*/ 36358 h 7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714" h="76272">
                  <a:moveTo>
                    <a:pt x="0" y="36358"/>
                  </a:moveTo>
                  <a:cubicBezTo>
                    <a:pt x="4427" y="20211"/>
                    <a:pt x="9688" y="16111"/>
                    <a:pt x="14115" y="0"/>
                  </a:cubicBezTo>
                  <a:cubicBezTo>
                    <a:pt x="34907" y="23876"/>
                    <a:pt x="86650" y="69088"/>
                    <a:pt x="90714" y="76273"/>
                  </a:cubicBezTo>
                  <a:cubicBezTo>
                    <a:pt x="58783" y="64407"/>
                    <a:pt x="31931" y="48260"/>
                    <a:pt x="0" y="36358"/>
                  </a:cubicBezTo>
                  <a:close/>
                </a:path>
              </a:pathLst>
            </a:custGeom>
            <a:solidFill>
              <a:srgbClr val="8EB2C5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14" name="자유형: 도형 70">
              <a:extLst>
                <a:ext uri="{FF2B5EF4-FFF2-40B4-BE49-F238E27FC236}">
                  <a16:creationId xmlns:a16="http://schemas.microsoft.com/office/drawing/2014/main" id="{7F0EC3B2-BFEC-7AF7-7263-E9B24DBAE138}"/>
                </a:ext>
              </a:extLst>
            </p:cNvPr>
            <p:cNvSpPr/>
            <p:nvPr/>
          </p:nvSpPr>
          <p:spPr>
            <a:xfrm>
              <a:off x="7134539" y="5539639"/>
              <a:ext cx="93943" cy="81824"/>
            </a:xfrm>
            <a:custGeom>
              <a:avLst/>
              <a:gdLst>
                <a:gd name="connsiteX0" fmla="*/ 69995 w 93943"/>
                <a:gd name="connsiteY0" fmla="*/ 0 h 81824"/>
                <a:gd name="connsiteX1" fmla="*/ 93944 w 93943"/>
                <a:gd name="connsiteY1" fmla="*/ 37519 h 81824"/>
                <a:gd name="connsiteX2" fmla="*/ 20937 w 93943"/>
                <a:gd name="connsiteY2" fmla="*/ 72825 h 81824"/>
                <a:gd name="connsiteX3" fmla="*/ 0 w 93943"/>
                <a:gd name="connsiteY3" fmla="*/ 81824 h 81824"/>
                <a:gd name="connsiteX4" fmla="*/ 69995 w 93943"/>
                <a:gd name="connsiteY4" fmla="*/ 0 h 81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43" h="81824">
                  <a:moveTo>
                    <a:pt x="69995" y="0"/>
                  </a:moveTo>
                  <a:cubicBezTo>
                    <a:pt x="77978" y="12518"/>
                    <a:pt x="85961" y="25001"/>
                    <a:pt x="93944" y="37519"/>
                  </a:cubicBezTo>
                  <a:cubicBezTo>
                    <a:pt x="68544" y="47099"/>
                    <a:pt x="45430" y="61395"/>
                    <a:pt x="20937" y="72825"/>
                  </a:cubicBezTo>
                  <a:cubicBezTo>
                    <a:pt x="14188" y="75982"/>
                    <a:pt x="7584" y="79466"/>
                    <a:pt x="0" y="81824"/>
                  </a:cubicBezTo>
                  <a:cubicBezTo>
                    <a:pt x="22751" y="53884"/>
                    <a:pt x="44777" y="25581"/>
                    <a:pt x="69995" y="0"/>
                  </a:cubicBezTo>
                  <a:close/>
                </a:path>
              </a:pathLst>
            </a:custGeom>
            <a:solidFill>
              <a:srgbClr val="8EB2C5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15" name="자유형: 도형 71">
              <a:extLst>
                <a:ext uri="{FF2B5EF4-FFF2-40B4-BE49-F238E27FC236}">
                  <a16:creationId xmlns:a16="http://schemas.microsoft.com/office/drawing/2014/main" id="{2A0A7BF4-6B76-E930-2C93-23C507CA1A36}"/>
                </a:ext>
              </a:extLst>
            </p:cNvPr>
            <p:cNvSpPr/>
            <p:nvPr/>
          </p:nvSpPr>
          <p:spPr>
            <a:xfrm>
              <a:off x="7074960" y="5213394"/>
              <a:ext cx="382920" cy="234920"/>
            </a:xfrm>
            <a:custGeom>
              <a:avLst/>
              <a:gdLst>
                <a:gd name="connsiteX0" fmla="*/ 382921 w 382920"/>
                <a:gd name="connsiteY0" fmla="*/ 0 h 234920"/>
                <a:gd name="connsiteX1" fmla="*/ 318949 w 382920"/>
                <a:gd name="connsiteY1" fmla="*/ 84509 h 234920"/>
                <a:gd name="connsiteX2" fmla="*/ 226348 w 382920"/>
                <a:gd name="connsiteY2" fmla="*/ 205014 h 234920"/>
                <a:gd name="connsiteX3" fmla="*/ 212596 w 382920"/>
                <a:gd name="connsiteY3" fmla="*/ 223012 h 234920"/>
                <a:gd name="connsiteX4" fmla="*/ 186361 w 382920"/>
                <a:gd name="connsiteY4" fmla="*/ 223665 h 234920"/>
                <a:gd name="connsiteX5" fmla="*/ 49963 w 382920"/>
                <a:gd name="connsiteY5" fmla="*/ 78740 h 234920"/>
                <a:gd name="connsiteX6" fmla="*/ 4823 w 382920"/>
                <a:gd name="connsiteY6" fmla="*/ 31351 h 234920"/>
                <a:gd name="connsiteX7" fmla="*/ 506 w 382920"/>
                <a:gd name="connsiteY7" fmla="*/ 21336 h 234920"/>
                <a:gd name="connsiteX8" fmla="*/ 38569 w 382920"/>
                <a:gd name="connsiteY8" fmla="*/ 51997 h 234920"/>
                <a:gd name="connsiteX9" fmla="*/ 127397 w 382920"/>
                <a:gd name="connsiteY9" fmla="*/ 110381 h 234920"/>
                <a:gd name="connsiteX10" fmla="*/ 247031 w 382920"/>
                <a:gd name="connsiteY10" fmla="*/ 105555 h 234920"/>
                <a:gd name="connsiteX11" fmla="*/ 332520 w 382920"/>
                <a:gd name="connsiteY11" fmla="*/ 44414 h 234920"/>
                <a:gd name="connsiteX12" fmla="*/ 382921 w 382920"/>
                <a:gd name="connsiteY12" fmla="*/ 0 h 234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2920" h="234920">
                  <a:moveTo>
                    <a:pt x="382921" y="0"/>
                  </a:moveTo>
                  <a:cubicBezTo>
                    <a:pt x="361585" y="28194"/>
                    <a:pt x="340394" y="56461"/>
                    <a:pt x="318949" y="84509"/>
                  </a:cubicBezTo>
                  <a:cubicBezTo>
                    <a:pt x="288179" y="124750"/>
                    <a:pt x="257227" y="164846"/>
                    <a:pt x="226348" y="205014"/>
                  </a:cubicBezTo>
                  <a:cubicBezTo>
                    <a:pt x="221739" y="211002"/>
                    <a:pt x="217204" y="217025"/>
                    <a:pt x="212596" y="223012"/>
                  </a:cubicBezTo>
                  <a:cubicBezTo>
                    <a:pt x="200549" y="238688"/>
                    <a:pt x="200331" y="238869"/>
                    <a:pt x="186361" y="223665"/>
                  </a:cubicBezTo>
                  <a:cubicBezTo>
                    <a:pt x="141476" y="174788"/>
                    <a:pt x="95574" y="126927"/>
                    <a:pt x="49963" y="78740"/>
                  </a:cubicBezTo>
                  <a:cubicBezTo>
                    <a:pt x="34977" y="62920"/>
                    <a:pt x="19809" y="47208"/>
                    <a:pt x="4823" y="31351"/>
                  </a:cubicBezTo>
                  <a:cubicBezTo>
                    <a:pt x="2610" y="29029"/>
                    <a:pt x="-1418" y="27359"/>
                    <a:pt x="506" y="21336"/>
                  </a:cubicBezTo>
                  <a:cubicBezTo>
                    <a:pt x="13532" y="31786"/>
                    <a:pt x="26268" y="41656"/>
                    <a:pt x="38569" y="51997"/>
                  </a:cubicBezTo>
                  <a:cubicBezTo>
                    <a:pt x="65856" y="75003"/>
                    <a:pt x="94703" y="95867"/>
                    <a:pt x="127397" y="110381"/>
                  </a:cubicBezTo>
                  <a:cubicBezTo>
                    <a:pt x="167746" y="128306"/>
                    <a:pt x="207842" y="125367"/>
                    <a:pt x="247031" y="105555"/>
                  </a:cubicBezTo>
                  <a:cubicBezTo>
                    <a:pt x="278708" y="89553"/>
                    <a:pt x="305705" y="67201"/>
                    <a:pt x="332520" y="44414"/>
                  </a:cubicBezTo>
                  <a:cubicBezTo>
                    <a:pt x="349574" y="29936"/>
                    <a:pt x="365322" y="14006"/>
                    <a:pt x="382921" y="0"/>
                  </a:cubicBezTo>
                  <a:close/>
                </a:path>
              </a:pathLst>
            </a:custGeom>
            <a:solidFill>
              <a:srgbClr val="FE8F77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16" name="자유형: 도형 72">
              <a:extLst>
                <a:ext uri="{FF2B5EF4-FFF2-40B4-BE49-F238E27FC236}">
                  <a16:creationId xmlns:a16="http://schemas.microsoft.com/office/drawing/2014/main" id="{7481AC5D-6746-691C-6D2B-0CC95C317FB0}"/>
                </a:ext>
              </a:extLst>
            </p:cNvPr>
            <p:cNvSpPr/>
            <p:nvPr/>
          </p:nvSpPr>
          <p:spPr>
            <a:xfrm>
              <a:off x="9014429" y="5121788"/>
              <a:ext cx="2986" cy="16132"/>
            </a:xfrm>
            <a:custGeom>
              <a:avLst/>
              <a:gdLst>
                <a:gd name="connsiteX0" fmla="*/ 0 w 2986"/>
                <a:gd name="connsiteY0" fmla="*/ 94 h 16132"/>
                <a:gd name="connsiteX1" fmla="*/ 2431 w 2986"/>
                <a:gd name="connsiteY1" fmla="*/ 22 h 16132"/>
                <a:gd name="connsiteX2" fmla="*/ 0 w 2986"/>
                <a:gd name="connsiteY2" fmla="*/ 16133 h 16132"/>
                <a:gd name="connsiteX3" fmla="*/ 0 w 2986"/>
                <a:gd name="connsiteY3" fmla="*/ 94 h 16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6" h="16132">
                  <a:moveTo>
                    <a:pt x="0" y="94"/>
                  </a:moveTo>
                  <a:cubicBezTo>
                    <a:pt x="798" y="-15"/>
                    <a:pt x="1633" y="-15"/>
                    <a:pt x="2431" y="22"/>
                  </a:cubicBezTo>
                  <a:cubicBezTo>
                    <a:pt x="2504" y="5537"/>
                    <a:pt x="4645" y="11343"/>
                    <a:pt x="0" y="16133"/>
                  </a:cubicBezTo>
                  <a:cubicBezTo>
                    <a:pt x="0" y="10799"/>
                    <a:pt x="0" y="5465"/>
                    <a:pt x="0" y="94"/>
                  </a:cubicBezTo>
                  <a:close/>
                </a:path>
              </a:pathLst>
            </a:custGeom>
            <a:solidFill>
              <a:srgbClr val="DADBDD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17" name="자유형: 도형 73">
              <a:extLst>
                <a:ext uri="{FF2B5EF4-FFF2-40B4-BE49-F238E27FC236}">
                  <a16:creationId xmlns:a16="http://schemas.microsoft.com/office/drawing/2014/main" id="{86C7BA26-7270-A9E1-0C2A-A6E64E580683}"/>
                </a:ext>
              </a:extLst>
            </p:cNvPr>
            <p:cNvSpPr/>
            <p:nvPr/>
          </p:nvSpPr>
          <p:spPr>
            <a:xfrm>
              <a:off x="7188639" y="4149581"/>
              <a:ext cx="158535" cy="236253"/>
            </a:xfrm>
            <a:custGeom>
              <a:avLst/>
              <a:gdLst>
                <a:gd name="connsiteX0" fmla="*/ 158243 w 158535"/>
                <a:gd name="connsiteY0" fmla="*/ 8988 h 236253"/>
                <a:gd name="connsiteX1" fmla="*/ 158533 w 158535"/>
                <a:gd name="connsiteY1" fmla="*/ 221368 h 236253"/>
                <a:gd name="connsiteX2" fmla="*/ 143402 w 158535"/>
                <a:gd name="connsiteY2" fmla="*/ 236245 h 236253"/>
                <a:gd name="connsiteX3" fmla="*/ 15169 w 158535"/>
                <a:gd name="connsiteY3" fmla="*/ 236245 h 236253"/>
                <a:gd name="connsiteX4" fmla="*/ 1 w 158535"/>
                <a:gd name="connsiteY4" fmla="*/ 221441 h 236253"/>
                <a:gd name="connsiteX5" fmla="*/ 291 w 158535"/>
                <a:gd name="connsiteY5" fmla="*/ 9061 h 236253"/>
                <a:gd name="connsiteX6" fmla="*/ 158243 w 158535"/>
                <a:gd name="connsiteY6" fmla="*/ 8988 h 236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35" h="236253">
                  <a:moveTo>
                    <a:pt x="158243" y="8988"/>
                  </a:moveTo>
                  <a:cubicBezTo>
                    <a:pt x="158243" y="79781"/>
                    <a:pt x="157953" y="150575"/>
                    <a:pt x="158533" y="221368"/>
                  </a:cubicBezTo>
                  <a:cubicBezTo>
                    <a:pt x="158642" y="233343"/>
                    <a:pt x="155050" y="236391"/>
                    <a:pt x="143402" y="236245"/>
                  </a:cubicBezTo>
                  <a:cubicBezTo>
                    <a:pt x="100658" y="235592"/>
                    <a:pt x="57913" y="235592"/>
                    <a:pt x="15169" y="236245"/>
                  </a:cubicBezTo>
                  <a:cubicBezTo>
                    <a:pt x="3593" y="236427"/>
                    <a:pt x="-71" y="233451"/>
                    <a:pt x="1" y="221441"/>
                  </a:cubicBezTo>
                  <a:cubicBezTo>
                    <a:pt x="582" y="150647"/>
                    <a:pt x="291" y="79854"/>
                    <a:pt x="291" y="9061"/>
                  </a:cubicBezTo>
                  <a:cubicBezTo>
                    <a:pt x="52978" y="-2623"/>
                    <a:pt x="105593" y="-3385"/>
                    <a:pt x="158243" y="8988"/>
                  </a:cubicBezTo>
                  <a:close/>
                </a:path>
              </a:pathLst>
            </a:custGeom>
            <a:solidFill>
              <a:srgbClr val="FEA929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18" name="자유형: 도형 74">
              <a:extLst>
                <a:ext uri="{FF2B5EF4-FFF2-40B4-BE49-F238E27FC236}">
                  <a16:creationId xmlns:a16="http://schemas.microsoft.com/office/drawing/2014/main" id="{7C76AFD3-13FF-7091-DCD3-EF0FF4923322}"/>
                </a:ext>
              </a:extLst>
            </p:cNvPr>
            <p:cNvSpPr/>
            <p:nvPr/>
          </p:nvSpPr>
          <p:spPr>
            <a:xfrm>
              <a:off x="7424389" y="4184731"/>
              <a:ext cx="70073" cy="203874"/>
            </a:xfrm>
            <a:custGeom>
              <a:avLst/>
              <a:gdLst>
                <a:gd name="connsiteX0" fmla="*/ 69923 w 70073"/>
                <a:gd name="connsiteY0" fmla="*/ 36939 h 203874"/>
                <a:gd name="connsiteX1" fmla="*/ 70068 w 70073"/>
                <a:gd name="connsiteY1" fmla="*/ 187742 h 203874"/>
                <a:gd name="connsiteX2" fmla="*/ 53413 w 70073"/>
                <a:gd name="connsiteY2" fmla="*/ 203744 h 203874"/>
                <a:gd name="connsiteX3" fmla="*/ 12047 w 70073"/>
                <a:gd name="connsiteY3" fmla="*/ 203599 h 203874"/>
                <a:gd name="connsiteX4" fmla="*/ 73 w 70073"/>
                <a:gd name="connsiteY4" fmla="*/ 191770 h 203874"/>
                <a:gd name="connsiteX5" fmla="*/ 0 w 70073"/>
                <a:gd name="connsiteY5" fmla="*/ 8926 h 203874"/>
                <a:gd name="connsiteX6" fmla="*/ 5516 w 70073"/>
                <a:gd name="connsiteY6" fmla="*/ 0 h 203874"/>
                <a:gd name="connsiteX7" fmla="*/ 69923 w 70073"/>
                <a:gd name="connsiteY7" fmla="*/ 36939 h 203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073" h="203874">
                  <a:moveTo>
                    <a:pt x="69923" y="36939"/>
                  </a:moveTo>
                  <a:cubicBezTo>
                    <a:pt x="69850" y="87195"/>
                    <a:pt x="69342" y="137487"/>
                    <a:pt x="70068" y="187742"/>
                  </a:cubicBezTo>
                  <a:cubicBezTo>
                    <a:pt x="70249" y="200987"/>
                    <a:pt x="65967" y="204651"/>
                    <a:pt x="53413" y="203744"/>
                  </a:cubicBezTo>
                  <a:cubicBezTo>
                    <a:pt x="39697" y="202728"/>
                    <a:pt x="25835" y="203273"/>
                    <a:pt x="12047" y="203599"/>
                  </a:cubicBezTo>
                  <a:cubicBezTo>
                    <a:pt x="3556" y="203781"/>
                    <a:pt x="36" y="200370"/>
                    <a:pt x="73" y="191770"/>
                  </a:cubicBezTo>
                  <a:cubicBezTo>
                    <a:pt x="218" y="130810"/>
                    <a:pt x="218" y="69886"/>
                    <a:pt x="0" y="8926"/>
                  </a:cubicBezTo>
                  <a:cubicBezTo>
                    <a:pt x="0" y="4245"/>
                    <a:pt x="1343" y="1560"/>
                    <a:pt x="5516" y="0"/>
                  </a:cubicBezTo>
                  <a:cubicBezTo>
                    <a:pt x="28884" y="9071"/>
                    <a:pt x="50401" y="21263"/>
                    <a:pt x="69923" y="36939"/>
                  </a:cubicBezTo>
                  <a:close/>
                </a:path>
              </a:pathLst>
            </a:custGeom>
            <a:solidFill>
              <a:srgbClr val="FEA929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19" name="자유형: 도형 75">
              <a:extLst>
                <a:ext uri="{FF2B5EF4-FFF2-40B4-BE49-F238E27FC236}">
                  <a16:creationId xmlns:a16="http://schemas.microsoft.com/office/drawing/2014/main" id="{83BD0703-F59F-00AD-C56A-8B3873B40A2B}"/>
                </a:ext>
              </a:extLst>
            </p:cNvPr>
            <p:cNvSpPr/>
            <p:nvPr/>
          </p:nvSpPr>
          <p:spPr>
            <a:xfrm>
              <a:off x="7038744" y="4188855"/>
              <a:ext cx="70141" cy="200064"/>
            </a:xfrm>
            <a:custGeom>
              <a:avLst/>
              <a:gdLst>
                <a:gd name="connsiteX0" fmla="*/ 58166 w 70141"/>
                <a:gd name="connsiteY0" fmla="*/ 883 h 200064"/>
                <a:gd name="connsiteX1" fmla="*/ 70140 w 70141"/>
                <a:gd name="connsiteY1" fmla="*/ 11043 h 200064"/>
                <a:gd name="connsiteX2" fmla="*/ 70032 w 70141"/>
                <a:gd name="connsiteY2" fmla="*/ 187464 h 200064"/>
                <a:gd name="connsiteX3" fmla="*/ 57731 w 70141"/>
                <a:gd name="connsiteY3" fmla="*/ 199837 h 200064"/>
                <a:gd name="connsiteX4" fmla="*/ 13680 w 70141"/>
                <a:gd name="connsiteY4" fmla="*/ 199620 h 200064"/>
                <a:gd name="connsiteX5" fmla="*/ 73 w 70141"/>
                <a:gd name="connsiteY5" fmla="*/ 186013 h 200064"/>
                <a:gd name="connsiteX6" fmla="*/ 0 w 70141"/>
                <a:gd name="connsiteY6" fmla="*/ 34992 h 200064"/>
                <a:gd name="connsiteX7" fmla="*/ 58166 w 70141"/>
                <a:gd name="connsiteY7" fmla="*/ 883 h 200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141" h="200064">
                  <a:moveTo>
                    <a:pt x="58166" y="883"/>
                  </a:moveTo>
                  <a:cubicBezTo>
                    <a:pt x="67165" y="-1621"/>
                    <a:pt x="70213" y="1028"/>
                    <a:pt x="70140" y="11043"/>
                  </a:cubicBezTo>
                  <a:cubicBezTo>
                    <a:pt x="69632" y="69862"/>
                    <a:pt x="69777" y="128645"/>
                    <a:pt x="70032" y="187464"/>
                  </a:cubicBezTo>
                  <a:cubicBezTo>
                    <a:pt x="70068" y="196499"/>
                    <a:pt x="69269" y="201180"/>
                    <a:pt x="57731" y="199837"/>
                  </a:cubicBezTo>
                  <a:cubicBezTo>
                    <a:pt x="43216" y="198132"/>
                    <a:pt x="28339" y="198785"/>
                    <a:pt x="13680" y="199620"/>
                  </a:cubicBezTo>
                  <a:cubicBezTo>
                    <a:pt x="3012" y="200237"/>
                    <a:pt x="0" y="196535"/>
                    <a:pt x="73" y="186013"/>
                  </a:cubicBezTo>
                  <a:cubicBezTo>
                    <a:pt x="472" y="135684"/>
                    <a:pt x="73" y="85320"/>
                    <a:pt x="0" y="34992"/>
                  </a:cubicBezTo>
                  <a:cubicBezTo>
                    <a:pt x="18324" y="21820"/>
                    <a:pt x="36866" y="8938"/>
                    <a:pt x="58166" y="883"/>
                  </a:cubicBezTo>
                  <a:close/>
                </a:path>
              </a:pathLst>
            </a:custGeom>
            <a:solidFill>
              <a:srgbClr val="FEA929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  <p:sp>
          <p:nvSpPr>
            <p:cNvPr id="120" name="자유형: 도형 76">
              <a:extLst>
                <a:ext uri="{FF2B5EF4-FFF2-40B4-BE49-F238E27FC236}">
                  <a16:creationId xmlns:a16="http://schemas.microsoft.com/office/drawing/2014/main" id="{2A1765CB-0E1C-A607-0150-3B07CE8F4D93}"/>
                </a:ext>
              </a:extLst>
            </p:cNvPr>
            <p:cNvSpPr/>
            <p:nvPr/>
          </p:nvSpPr>
          <p:spPr>
            <a:xfrm>
              <a:off x="6881155" y="4538183"/>
              <a:ext cx="773539" cy="16125"/>
            </a:xfrm>
            <a:custGeom>
              <a:avLst/>
              <a:gdLst>
                <a:gd name="connsiteX0" fmla="*/ 386769 w 773539"/>
                <a:gd name="connsiteY0" fmla="*/ 7 h 16125"/>
                <a:gd name="connsiteX1" fmla="*/ 756194 w 773539"/>
                <a:gd name="connsiteY1" fmla="*/ 7 h 16125"/>
                <a:gd name="connsiteX2" fmla="*/ 768241 w 773539"/>
                <a:gd name="connsiteY2" fmla="*/ 261 h 16125"/>
                <a:gd name="connsiteX3" fmla="*/ 773539 w 773539"/>
                <a:gd name="connsiteY3" fmla="*/ 8062 h 16125"/>
                <a:gd name="connsiteX4" fmla="*/ 768241 w 773539"/>
                <a:gd name="connsiteY4" fmla="*/ 15864 h 16125"/>
                <a:gd name="connsiteX5" fmla="*/ 756194 w 773539"/>
                <a:gd name="connsiteY5" fmla="*/ 16118 h 16125"/>
                <a:gd name="connsiteX6" fmla="*/ 17345 w 773539"/>
                <a:gd name="connsiteY6" fmla="*/ 16118 h 16125"/>
                <a:gd name="connsiteX7" fmla="*/ 5298 w 773539"/>
                <a:gd name="connsiteY7" fmla="*/ 15900 h 16125"/>
                <a:gd name="connsiteX8" fmla="*/ 0 w 773539"/>
                <a:gd name="connsiteY8" fmla="*/ 8135 h 16125"/>
                <a:gd name="connsiteX9" fmla="*/ 5298 w 773539"/>
                <a:gd name="connsiteY9" fmla="*/ 333 h 16125"/>
                <a:gd name="connsiteX10" fmla="*/ 17345 w 773539"/>
                <a:gd name="connsiteY10" fmla="*/ 79 h 16125"/>
                <a:gd name="connsiteX11" fmla="*/ 386769 w 773539"/>
                <a:gd name="connsiteY11" fmla="*/ 7 h 16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3539" h="16125">
                  <a:moveTo>
                    <a:pt x="386769" y="7"/>
                  </a:moveTo>
                  <a:cubicBezTo>
                    <a:pt x="509923" y="7"/>
                    <a:pt x="633041" y="7"/>
                    <a:pt x="756194" y="7"/>
                  </a:cubicBezTo>
                  <a:cubicBezTo>
                    <a:pt x="760222" y="7"/>
                    <a:pt x="764250" y="-66"/>
                    <a:pt x="768241" y="261"/>
                  </a:cubicBezTo>
                  <a:cubicBezTo>
                    <a:pt x="772995" y="660"/>
                    <a:pt x="773539" y="4252"/>
                    <a:pt x="773539" y="8062"/>
                  </a:cubicBezTo>
                  <a:cubicBezTo>
                    <a:pt x="773539" y="11872"/>
                    <a:pt x="772995" y="15465"/>
                    <a:pt x="768241" y="15864"/>
                  </a:cubicBezTo>
                  <a:cubicBezTo>
                    <a:pt x="764250" y="16190"/>
                    <a:pt x="760222" y="16118"/>
                    <a:pt x="756194" y="16118"/>
                  </a:cubicBezTo>
                  <a:cubicBezTo>
                    <a:pt x="509923" y="16118"/>
                    <a:pt x="263616" y="16118"/>
                    <a:pt x="17345" y="16118"/>
                  </a:cubicBezTo>
                  <a:cubicBezTo>
                    <a:pt x="13317" y="16118"/>
                    <a:pt x="9289" y="16190"/>
                    <a:pt x="5298" y="15900"/>
                  </a:cubicBezTo>
                  <a:cubicBezTo>
                    <a:pt x="544" y="15501"/>
                    <a:pt x="0" y="11909"/>
                    <a:pt x="0" y="8135"/>
                  </a:cubicBezTo>
                  <a:cubicBezTo>
                    <a:pt x="0" y="4325"/>
                    <a:pt x="544" y="733"/>
                    <a:pt x="5298" y="333"/>
                  </a:cubicBezTo>
                  <a:cubicBezTo>
                    <a:pt x="9289" y="7"/>
                    <a:pt x="13317" y="79"/>
                    <a:pt x="17345" y="79"/>
                  </a:cubicBezTo>
                  <a:cubicBezTo>
                    <a:pt x="140498" y="7"/>
                    <a:pt x="263616" y="7"/>
                    <a:pt x="386769" y="7"/>
                  </a:cubicBezTo>
                  <a:close/>
                </a:path>
              </a:pathLst>
            </a:custGeom>
            <a:solidFill>
              <a:srgbClr val="FEA929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sz="135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1712" y="7151158"/>
            <a:ext cx="530398" cy="841321"/>
          </a:xfrm>
          <a:prstGeom prst="rect">
            <a:avLst/>
          </a:prstGeom>
        </p:spPr>
      </p:pic>
      <p:graphicFrame>
        <p:nvGraphicFramePr>
          <p:cNvPr id="11" name="Chart 10"/>
          <p:cNvGraphicFramePr/>
          <p:nvPr>
            <p:extLst/>
          </p:nvPr>
        </p:nvGraphicFramePr>
        <p:xfrm>
          <a:off x="2338616" y="2268240"/>
          <a:ext cx="4362962" cy="327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371009" y="3015609"/>
            <a:ext cx="20486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เบิกจ่าย</a:t>
            </a:r>
            <a:r>
              <a:rPr lang="th-TH" sz="2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แล้ว</a:t>
            </a:r>
          </a:p>
          <a:p>
            <a:pPr algn="ctr"/>
            <a:r>
              <a:rPr lang="th-TH" sz="2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งวด</a:t>
            </a:r>
            <a:r>
              <a:rPr lang="th-TH" sz="2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 </a:t>
            </a:r>
            <a:r>
              <a:rPr lang="th-TH" sz="2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1-6 </a:t>
            </a:r>
            <a:r>
              <a:rPr lang="th-TH" sz="2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วงเงิน </a:t>
            </a:r>
            <a:r>
              <a:rPr lang="th-TH" sz="2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13,327,146.80 </a:t>
            </a:r>
            <a:r>
              <a:rPr lang="th-TH" sz="2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 </a:t>
            </a:r>
            <a:endParaRPr lang="th-TH" sz="2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38594" y="3032371"/>
            <a:ext cx="19334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อยู่ระหว่าง</a:t>
            </a:r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ดำเนินการ</a:t>
            </a:r>
          </a:p>
          <a:p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งวด</a:t>
            </a: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7 - 9 วงเงิน 11,072,853.20 </a:t>
            </a:r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th-TH" sz="2200" dirty="0"/>
          </a:p>
        </p:txBody>
      </p:sp>
      <p:sp>
        <p:nvSpPr>
          <p:cNvPr id="85" name="Oval 35">
            <a:extLst>
              <a:ext uri="{FF2B5EF4-FFF2-40B4-BE49-F238E27FC236}">
                <a16:creationId xmlns:a16="http://schemas.microsoft.com/office/drawing/2014/main" id="{45D89C3D-BC7B-4D66-8CB5-08989C819EEB}"/>
              </a:ext>
            </a:extLst>
          </p:cNvPr>
          <p:cNvSpPr/>
          <p:nvPr/>
        </p:nvSpPr>
        <p:spPr>
          <a:xfrm>
            <a:off x="0" y="127690"/>
            <a:ext cx="1365194" cy="136519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5" name="TextBox 4"/>
          <p:cNvSpPr txBox="1"/>
          <p:nvPr/>
        </p:nvSpPr>
        <p:spPr>
          <a:xfrm>
            <a:off x="815427" y="1115098"/>
            <a:ext cx="7965089" cy="461665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งบ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ผูกพัน ปี 2564 - 2565</a:t>
            </a:r>
          </a:p>
        </p:txBody>
      </p:sp>
      <p:sp>
        <p:nvSpPr>
          <p:cNvPr id="4" name="Oval 3"/>
          <p:cNvSpPr/>
          <p:nvPr/>
        </p:nvSpPr>
        <p:spPr>
          <a:xfrm>
            <a:off x="503462" y="958687"/>
            <a:ext cx="720381" cy="72666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33" name="Graphic 138">
            <a:extLst>
              <a:ext uri="{FF2B5EF4-FFF2-40B4-BE49-F238E27FC236}">
                <a16:creationId xmlns:a16="http://schemas.microsoft.com/office/drawing/2014/main" id="{0DFD6006-8F4A-43F1-B325-0515E8C8AC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 flipH="1">
            <a:off x="7765503" y="5713872"/>
            <a:ext cx="1433328" cy="961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1443" y="5347559"/>
            <a:ext cx="71845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งวดที่	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วงเงิน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คาด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ว่าจะเบิกจ่ายภายใน</a:t>
            </a:r>
          </a:p>
          <a:p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7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2,342,400.00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รอ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ตรวจรับ เนื่องจากอยู่ในขั้นตอนแต่งตั้ง คกก.ตรวจรับใหม่</a:t>
            </a:r>
          </a:p>
          <a:p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8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4,582,453.20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อยู่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ระหว่างก่อสร้าง คาดส่งมอบ 30 มิ.ย. 2566</a:t>
            </a:r>
          </a:p>
          <a:p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9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4,148,000.00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คาด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ส่งมอบ 8 ส.ค. 2566 คาดเบิกจ่าย 31 ส.ค. 2566</a:t>
            </a:r>
          </a:p>
        </p:txBody>
      </p:sp>
    </p:spTree>
    <p:extLst>
      <p:ext uri="{BB962C8B-B14F-4D97-AF65-F5344CB8AC3E}">
        <p14:creationId xmlns:p14="http://schemas.microsoft.com/office/powerpoint/2010/main" val="74875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Elbow Connector 43"/>
          <p:cNvCxnSpPr/>
          <p:nvPr/>
        </p:nvCxnSpPr>
        <p:spPr>
          <a:xfrm flipV="1">
            <a:off x="2625338" y="2888168"/>
            <a:ext cx="2338945" cy="189273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aphic 53">
            <a:extLst>
              <a:ext uri="{FF2B5EF4-FFF2-40B4-BE49-F238E27FC236}">
                <a16:creationId xmlns:a16="http://schemas.microsoft.com/office/drawing/2014/main" id="{B154F2A2-7777-4767-AF10-047623192269}"/>
              </a:ext>
            </a:extLst>
          </p:cNvPr>
          <p:cNvGrpSpPr/>
          <p:nvPr/>
        </p:nvGrpSpPr>
        <p:grpSpPr>
          <a:xfrm>
            <a:off x="-1293900" y="5148806"/>
            <a:ext cx="11028064" cy="2057805"/>
            <a:chOff x="5133956" y="3271828"/>
            <a:chExt cx="1920924" cy="317597"/>
          </a:xfrm>
          <a:solidFill>
            <a:srgbClr val="8AD9FE"/>
          </a:solidFill>
        </p:grpSpPr>
        <p:grpSp>
          <p:nvGrpSpPr>
            <p:cNvPr id="5" name="Graphic 53">
              <a:extLst>
                <a:ext uri="{FF2B5EF4-FFF2-40B4-BE49-F238E27FC236}">
                  <a16:creationId xmlns:a16="http://schemas.microsoft.com/office/drawing/2014/main" id="{F7468F3B-3D45-423F-B423-7BD5C4800FEB}"/>
                </a:ext>
              </a:extLst>
            </p:cNvPr>
            <p:cNvGrpSpPr/>
            <p:nvPr/>
          </p:nvGrpSpPr>
          <p:grpSpPr>
            <a:xfrm>
              <a:off x="5133956" y="3287522"/>
              <a:ext cx="1920924" cy="301903"/>
              <a:chOff x="5133956" y="3287522"/>
              <a:chExt cx="1920924" cy="301903"/>
            </a:xfrm>
            <a:grpFill/>
          </p:grpSpPr>
          <p:sp>
            <p:nvSpPr>
              <p:cNvPr id="9" name="Freeform: Shape 56">
                <a:extLst>
                  <a:ext uri="{FF2B5EF4-FFF2-40B4-BE49-F238E27FC236}">
                    <a16:creationId xmlns:a16="http://schemas.microsoft.com/office/drawing/2014/main" id="{BE810E1F-5375-4356-8E15-C349ED72C37D}"/>
                  </a:ext>
                </a:extLst>
              </p:cNvPr>
              <p:cNvSpPr/>
              <p:nvPr/>
            </p:nvSpPr>
            <p:spPr>
              <a:xfrm>
                <a:off x="5133956" y="3287522"/>
                <a:ext cx="1920924" cy="301903"/>
              </a:xfrm>
              <a:custGeom>
                <a:avLst/>
                <a:gdLst>
                  <a:gd name="connsiteX0" fmla="*/ 1920925 w 1920924"/>
                  <a:gd name="connsiteY0" fmla="*/ 220820 h 301903"/>
                  <a:gd name="connsiteX1" fmla="*/ 1602504 w 1920924"/>
                  <a:gd name="connsiteY1" fmla="*/ 87851 h 301903"/>
                  <a:gd name="connsiteX2" fmla="*/ 1269129 w 1920924"/>
                  <a:gd name="connsiteY2" fmla="*/ 507 h 301903"/>
                  <a:gd name="connsiteX3" fmla="*/ 917847 w 1920924"/>
                  <a:gd name="connsiteY3" fmla="*/ 82517 h 301903"/>
                  <a:gd name="connsiteX4" fmla="*/ 603141 w 1920924"/>
                  <a:gd name="connsiteY4" fmla="*/ 68516 h 301903"/>
                  <a:gd name="connsiteX5" fmla="*/ 288530 w 1920924"/>
                  <a:gd name="connsiteY5" fmla="*/ 47180 h 301903"/>
                  <a:gd name="connsiteX6" fmla="*/ 20973 w 1920924"/>
                  <a:gd name="connsiteY6" fmla="*/ 183292 h 301903"/>
                  <a:gd name="connsiteX7" fmla="*/ 4304 w 1920924"/>
                  <a:gd name="connsiteY7" fmla="*/ 259397 h 301903"/>
                  <a:gd name="connsiteX8" fmla="*/ 124700 w 1920924"/>
                  <a:gd name="connsiteY8" fmla="*/ 301688 h 301903"/>
                  <a:gd name="connsiteX9" fmla="*/ 1906542 w 1920924"/>
                  <a:gd name="connsiteY9" fmla="*/ 242823 h 301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20924" h="301903">
                    <a:moveTo>
                      <a:pt x="1920925" y="220820"/>
                    </a:moveTo>
                    <a:cubicBezTo>
                      <a:pt x="1807387" y="194817"/>
                      <a:pt x="1706136" y="137477"/>
                      <a:pt x="1602504" y="87851"/>
                    </a:cubicBezTo>
                    <a:cubicBezTo>
                      <a:pt x="1498872" y="38226"/>
                      <a:pt x="1386001" y="-5208"/>
                      <a:pt x="1269129" y="507"/>
                    </a:cubicBezTo>
                    <a:cubicBezTo>
                      <a:pt x="1148162" y="6413"/>
                      <a:pt x="1037291" y="64134"/>
                      <a:pt x="917847" y="82517"/>
                    </a:cubicBezTo>
                    <a:cubicBezTo>
                      <a:pt x="813834" y="98519"/>
                      <a:pt x="707345" y="84137"/>
                      <a:pt x="603141" y="68516"/>
                    </a:cubicBezTo>
                    <a:cubicBezTo>
                      <a:pt x="499033" y="52895"/>
                      <a:pt x="393401" y="36035"/>
                      <a:pt x="288530" y="47180"/>
                    </a:cubicBezTo>
                    <a:cubicBezTo>
                      <a:pt x="183755" y="58324"/>
                      <a:pt x="77742" y="102044"/>
                      <a:pt x="20973" y="183292"/>
                    </a:cubicBezTo>
                    <a:cubicBezTo>
                      <a:pt x="5162" y="205961"/>
                      <a:pt x="-6745" y="234441"/>
                      <a:pt x="4304" y="259397"/>
                    </a:cubicBezTo>
                    <a:cubicBezTo>
                      <a:pt x="21449" y="298354"/>
                      <a:pt x="78695" y="303116"/>
                      <a:pt x="124700" y="301688"/>
                    </a:cubicBezTo>
                    <a:cubicBezTo>
                      <a:pt x="718679" y="282066"/>
                      <a:pt x="1312658" y="262445"/>
                      <a:pt x="1906542" y="242823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endParaRPr>
              </a:p>
            </p:txBody>
          </p:sp>
          <p:sp>
            <p:nvSpPr>
              <p:cNvPr id="10" name="Freeform: Shape 57">
                <a:extLst>
                  <a:ext uri="{FF2B5EF4-FFF2-40B4-BE49-F238E27FC236}">
                    <a16:creationId xmlns:a16="http://schemas.microsoft.com/office/drawing/2014/main" id="{AA0FFE00-0470-4337-B14C-343108C9DAA2}"/>
                  </a:ext>
                </a:extLst>
              </p:cNvPr>
              <p:cNvSpPr/>
              <p:nvPr/>
            </p:nvSpPr>
            <p:spPr>
              <a:xfrm>
                <a:off x="5133956" y="3287522"/>
                <a:ext cx="1920924" cy="301903"/>
              </a:xfrm>
              <a:custGeom>
                <a:avLst/>
                <a:gdLst>
                  <a:gd name="connsiteX0" fmla="*/ 1920925 w 1920924"/>
                  <a:gd name="connsiteY0" fmla="*/ 220820 h 301903"/>
                  <a:gd name="connsiteX1" fmla="*/ 1602504 w 1920924"/>
                  <a:gd name="connsiteY1" fmla="*/ 87851 h 301903"/>
                  <a:gd name="connsiteX2" fmla="*/ 1269129 w 1920924"/>
                  <a:gd name="connsiteY2" fmla="*/ 507 h 301903"/>
                  <a:gd name="connsiteX3" fmla="*/ 917847 w 1920924"/>
                  <a:gd name="connsiteY3" fmla="*/ 82517 h 301903"/>
                  <a:gd name="connsiteX4" fmla="*/ 603141 w 1920924"/>
                  <a:gd name="connsiteY4" fmla="*/ 68516 h 301903"/>
                  <a:gd name="connsiteX5" fmla="*/ 288530 w 1920924"/>
                  <a:gd name="connsiteY5" fmla="*/ 47180 h 301903"/>
                  <a:gd name="connsiteX6" fmla="*/ 20973 w 1920924"/>
                  <a:gd name="connsiteY6" fmla="*/ 183292 h 301903"/>
                  <a:gd name="connsiteX7" fmla="*/ 4304 w 1920924"/>
                  <a:gd name="connsiteY7" fmla="*/ 259397 h 301903"/>
                  <a:gd name="connsiteX8" fmla="*/ 124700 w 1920924"/>
                  <a:gd name="connsiteY8" fmla="*/ 301688 h 301903"/>
                  <a:gd name="connsiteX9" fmla="*/ 1906542 w 1920924"/>
                  <a:gd name="connsiteY9" fmla="*/ 242823 h 301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20924" h="301903">
                    <a:moveTo>
                      <a:pt x="1920925" y="220820"/>
                    </a:moveTo>
                    <a:cubicBezTo>
                      <a:pt x="1807387" y="194817"/>
                      <a:pt x="1706136" y="137477"/>
                      <a:pt x="1602504" y="87851"/>
                    </a:cubicBezTo>
                    <a:cubicBezTo>
                      <a:pt x="1498872" y="38226"/>
                      <a:pt x="1386001" y="-5208"/>
                      <a:pt x="1269129" y="507"/>
                    </a:cubicBezTo>
                    <a:cubicBezTo>
                      <a:pt x="1148162" y="6413"/>
                      <a:pt x="1037291" y="64134"/>
                      <a:pt x="917847" y="82517"/>
                    </a:cubicBezTo>
                    <a:cubicBezTo>
                      <a:pt x="813834" y="98519"/>
                      <a:pt x="707345" y="84137"/>
                      <a:pt x="603141" y="68516"/>
                    </a:cubicBezTo>
                    <a:cubicBezTo>
                      <a:pt x="499033" y="52895"/>
                      <a:pt x="393401" y="36035"/>
                      <a:pt x="288530" y="47180"/>
                    </a:cubicBezTo>
                    <a:cubicBezTo>
                      <a:pt x="183755" y="58324"/>
                      <a:pt x="77742" y="102044"/>
                      <a:pt x="20973" y="183292"/>
                    </a:cubicBezTo>
                    <a:cubicBezTo>
                      <a:pt x="5162" y="205961"/>
                      <a:pt x="-6745" y="234441"/>
                      <a:pt x="4304" y="259397"/>
                    </a:cubicBezTo>
                    <a:cubicBezTo>
                      <a:pt x="21449" y="298354"/>
                      <a:pt x="78695" y="303116"/>
                      <a:pt x="124700" y="301688"/>
                    </a:cubicBezTo>
                    <a:cubicBezTo>
                      <a:pt x="718679" y="282066"/>
                      <a:pt x="1312658" y="262445"/>
                      <a:pt x="1906542" y="242823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endParaRPr>
              </a:p>
            </p:txBody>
          </p:sp>
        </p:grpSp>
        <p:grpSp>
          <p:nvGrpSpPr>
            <p:cNvPr id="6" name="Graphic 53">
              <a:extLst>
                <a:ext uri="{FF2B5EF4-FFF2-40B4-BE49-F238E27FC236}">
                  <a16:creationId xmlns:a16="http://schemas.microsoft.com/office/drawing/2014/main" id="{D874DC09-D41F-4B3C-8002-EABE1C5459F0}"/>
                </a:ext>
              </a:extLst>
            </p:cNvPr>
            <p:cNvGrpSpPr/>
            <p:nvPr/>
          </p:nvGrpSpPr>
          <p:grpSpPr>
            <a:xfrm>
              <a:off x="5869074" y="3271828"/>
              <a:ext cx="165661" cy="63606"/>
              <a:chOff x="5869074" y="3271828"/>
              <a:chExt cx="165661" cy="63606"/>
            </a:xfrm>
            <a:grpFill/>
          </p:grpSpPr>
          <p:sp>
            <p:nvSpPr>
              <p:cNvPr id="7" name="Freeform: Shape 59">
                <a:extLst>
                  <a:ext uri="{FF2B5EF4-FFF2-40B4-BE49-F238E27FC236}">
                    <a16:creationId xmlns:a16="http://schemas.microsoft.com/office/drawing/2014/main" id="{97638F1B-D832-49B8-9968-E0D3FFDF32B7}"/>
                  </a:ext>
                </a:extLst>
              </p:cNvPr>
              <p:cNvSpPr/>
              <p:nvPr/>
            </p:nvSpPr>
            <p:spPr>
              <a:xfrm>
                <a:off x="5869074" y="3271828"/>
                <a:ext cx="165661" cy="63606"/>
              </a:xfrm>
              <a:custGeom>
                <a:avLst/>
                <a:gdLst>
                  <a:gd name="connsiteX0" fmla="*/ 23567 w 165661"/>
                  <a:gd name="connsiteY0" fmla="*/ 104 h 63606"/>
                  <a:gd name="connsiteX1" fmla="*/ 139486 w 165661"/>
                  <a:gd name="connsiteY1" fmla="*/ 18678 h 63606"/>
                  <a:gd name="connsiteX2" fmla="*/ 157393 w 165661"/>
                  <a:gd name="connsiteY2" fmla="*/ 27155 h 63606"/>
                  <a:gd name="connsiteX3" fmla="*/ 165584 w 165661"/>
                  <a:gd name="connsiteY3" fmla="*/ 43347 h 63606"/>
                  <a:gd name="connsiteX4" fmla="*/ 153964 w 165661"/>
                  <a:gd name="connsiteY4" fmla="*/ 57730 h 63606"/>
                  <a:gd name="connsiteX5" fmla="*/ 134342 w 165661"/>
                  <a:gd name="connsiteY5" fmla="*/ 62397 h 63606"/>
                  <a:gd name="connsiteX6" fmla="*/ 23281 w 165661"/>
                  <a:gd name="connsiteY6" fmla="*/ 47348 h 63606"/>
                  <a:gd name="connsiteX7" fmla="*/ 5659 w 165661"/>
                  <a:gd name="connsiteY7" fmla="*/ 34299 h 63606"/>
                  <a:gd name="connsiteX8" fmla="*/ 23567 w 165661"/>
                  <a:gd name="connsiteY8" fmla="*/ 104 h 63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5661" h="63606">
                    <a:moveTo>
                      <a:pt x="23567" y="104"/>
                    </a:moveTo>
                    <a:cubicBezTo>
                      <a:pt x="63000" y="9"/>
                      <a:pt x="102434" y="6390"/>
                      <a:pt x="139486" y="18678"/>
                    </a:cubicBezTo>
                    <a:cubicBezTo>
                      <a:pt x="145868" y="20773"/>
                      <a:pt x="152249" y="23154"/>
                      <a:pt x="157393" y="27155"/>
                    </a:cubicBezTo>
                    <a:cubicBezTo>
                      <a:pt x="162536" y="31155"/>
                      <a:pt x="166251" y="37156"/>
                      <a:pt x="165584" y="43347"/>
                    </a:cubicBezTo>
                    <a:cubicBezTo>
                      <a:pt x="164918" y="49539"/>
                      <a:pt x="159965" y="54777"/>
                      <a:pt x="153964" y="57730"/>
                    </a:cubicBezTo>
                    <a:cubicBezTo>
                      <a:pt x="147963" y="60683"/>
                      <a:pt x="141105" y="61731"/>
                      <a:pt x="134342" y="62397"/>
                    </a:cubicBezTo>
                    <a:cubicBezTo>
                      <a:pt x="96719" y="66207"/>
                      <a:pt x="58047" y="60969"/>
                      <a:pt x="23281" y="47348"/>
                    </a:cubicBezTo>
                    <a:cubicBezTo>
                      <a:pt x="16137" y="44586"/>
                      <a:pt x="10041" y="40109"/>
                      <a:pt x="5659" y="34299"/>
                    </a:cubicBezTo>
                    <a:cubicBezTo>
                      <a:pt x="-12343" y="10296"/>
                      <a:pt x="17852" y="-1230"/>
                      <a:pt x="23567" y="10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endParaRPr>
              </a:p>
            </p:txBody>
          </p:sp>
          <p:sp>
            <p:nvSpPr>
              <p:cNvPr id="8" name="Freeform: Shape 60">
                <a:extLst>
                  <a:ext uri="{FF2B5EF4-FFF2-40B4-BE49-F238E27FC236}">
                    <a16:creationId xmlns:a16="http://schemas.microsoft.com/office/drawing/2014/main" id="{1E8341B1-9F21-44B7-8BAD-C7BC637E8B5B}"/>
                  </a:ext>
                </a:extLst>
              </p:cNvPr>
              <p:cNvSpPr/>
              <p:nvPr/>
            </p:nvSpPr>
            <p:spPr>
              <a:xfrm>
                <a:off x="5869074" y="3271828"/>
                <a:ext cx="165661" cy="63606"/>
              </a:xfrm>
              <a:custGeom>
                <a:avLst/>
                <a:gdLst>
                  <a:gd name="connsiteX0" fmla="*/ 23567 w 165661"/>
                  <a:gd name="connsiteY0" fmla="*/ 104 h 63606"/>
                  <a:gd name="connsiteX1" fmla="*/ 139486 w 165661"/>
                  <a:gd name="connsiteY1" fmla="*/ 18678 h 63606"/>
                  <a:gd name="connsiteX2" fmla="*/ 157393 w 165661"/>
                  <a:gd name="connsiteY2" fmla="*/ 27155 h 63606"/>
                  <a:gd name="connsiteX3" fmla="*/ 165584 w 165661"/>
                  <a:gd name="connsiteY3" fmla="*/ 43347 h 63606"/>
                  <a:gd name="connsiteX4" fmla="*/ 153964 w 165661"/>
                  <a:gd name="connsiteY4" fmla="*/ 57730 h 63606"/>
                  <a:gd name="connsiteX5" fmla="*/ 134342 w 165661"/>
                  <a:gd name="connsiteY5" fmla="*/ 62397 h 63606"/>
                  <a:gd name="connsiteX6" fmla="*/ 23281 w 165661"/>
                  <a:gd name="connsiteY6" fmla="*/ 47348 h 63606"/>
                  <a:gd name="connsiteX7" fmla="*/ 5659 w 165661"/>
                  <a:gd name="connsiteY7" fmla="*/ 34299 h 63606"/>
                  <a:gd name="connsiteX8" fmla="*/ 23567 w 165661"/>
                  <a:gd name="connsiteY8" fmla="*/ 104 h 63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5661" h="63606">
                    <a:moveTo>
                      <a:pt x="23567" y="104"/>
                    </a:moveTo>
                    <a:cubicBezTo>
                      <a:pt x="63000" y="9"/>
                      <a:pt x="102434" y="6390"/>
                      <a:pt x="139486" y="18678"/>
                    </a:cubicBezTo>
                    <a:cubicBezTo>
                      <a:pt x="145868" y="20773"/>
                      <a:pt x="152249" y="23154"/>
                      <a:pt x="157393" y="27155"/>
                    </a:cubicBezTo>
                    <a:cubicBezTo>
                      <a:pt x="162536" y="31155"/>
                      <a:pt x="166251" y="37156"/>
                      <a:pt x="165584" y="43347"/>
                    </a:cubicBezTo>
                    <a:cubicBezTo>
                      <a:pt x="164918" y="49539"/>
                      <a:pt x="159965" y="54777"/>
                      <a:pt x="153964" y="57730"/>
                    </a:cubicBezTo>
                    <a:cubicBezTo>
                      <a:pt x="147963" y="60683"/>
                      <a:pt x="141105" y="61731"/>
                      <a:pt x="134342" y="62397"/>
                    </a:cubicBezTo>
                    <a:cubicBezTo>
                      <a:pt x="96719" y="66207"/>
                      <a:pt x="58047" y="60969"/>
                      <a:pt x="23281" y="47348"/>
                    </a:cubicBezTo>
                    <a:cubicBezTo>
                      <a:pt x="16137" y="44586"/>
                      <a:pt x="10041" y="40109"/>
                      <a:pt x="5659" y="34299"/>
                    </a:cubicBezTo>
                    <a:cubicBezTo>
                      <a:pt x="-12343" y="10296"/>
                      <a:pt x="17852" y="-1230"/>
                      <a:pt x="23567" y="104"/>
                    </a:cubicBezTo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endParaRPr>
              </a:p>
            </p:txBody>
          </p:sp>
        </p:grpSp>
      </p:grpSp>
      <p:grpSp>
        <p:nvGrpSpPr>
          <p:cNvPr id="11" name="Graphic 153">
            <a:extLst>
              <a:ext uri="{FF2B5EF4-FFF2-40B4-BE49-F238E27FC236}">
                <a16:creationId xmlns:a16="http://schemas.microsoft.com/office/drawing/2014/main" id="{F6E3F69B-0323-4744-B442-16DBC718B237}"/>
              </a:ext>
            </a:extLst>
          </p:cNvPr>
          <p:cNvGrpSpPr/>
          <p:nvPr/>
        </p:nvGrpSpPr>
        <p:grpSpPr>
          <a:xfrm rot="5043306">
            <a:off x="682764" y="5457041"/>
            <a:ext cx="1068908" cy="1281259"/>
            <a:chOff x="11161825" y="3187825"/>
            <a:chExt cx="1068908" cy="1281259"/>
          </a:xfrm>
        </p:grpSpPr>
        <p:sp>
          <p:nvSpPr>
            <p:cNvPr id="12" name="Freeform: Shape 63">
              <a:extLst>
                <a:ext uri="{FF2B5EF4-FFF2-40B4-BE49-F238E27FC236}">
                  <a16:creationId xmlns:a16="http://schemas.microsoft.com/office/drawing/2014/main" id="{723F1BCC-2082-48A1-82D3-DDEAFC2EE621}"/>
                </a:ext>
              </a:extLst>
            </p:cNvPr>
            <p:cNvSpPr/>
            <p:nvPr/>
          </p:nvSpPr>
          <p:spPr>
            <a:xfrm>
              <a:off x="11161825" y="3187825"/>
              <a:ext cx="1065500" cy="1267823"/>
            </a:xfrm>
            <a:custGeom>
              <a:avLst/>
              <a:gdLst>
                <a:gd name="connsiteX0" fmla="*/ 996210 w 1065500"/>
                <a:gd name="connsiteY0" fmla="*/ 1267823 h 1267823"/>
                <a:gd name="connsiteX1" fmla="*/ 199371 w 1065500"/>
                <a:gd name="connsiteY1" fmla="*/ 961111 h 1267823"/>
                <a:gd name="connsiteX2" fmla="*/ 59 w 1065500"/>
                <a:gd name="connsiteY2" fmla="*/ 814786 h 1267823"/>
                <a:gd name="connsiteX3" fmla="*/ 163096 w 1065500"/>
                <a:gd name="connsiteY3" fmla="*/ 788701 h 1267823"/>
                <a:gd name="connsiteX4" fmla="*/ 576188 w 1065500"/>
                <a:gd name="connsiteY4" fmla="*/ 936656 h 1267823"/>
                <a:gd name="connsiteX5" fmla="*/ 95232 w 1065500"/>
                <a:gd name="connsiteY5" fmla="*/ 448566 h 1267823"/>
                <a:gd name="connsiteX6" fmla="*/ 362407 w 1065500"/>
                <a:gd name="connsiteY6" fmla="*/ 547407 h 1267823"/>
                <a:gd name="connsiteX7" fmla="*/ 674010 w 1065500"/>
                <a:gd name="connsiteY7" fmla="*/ 768729 h 1267823"/>
                <a:gd name="connsiteX8" fmla="*/ 451466 w 1065500"/>
                <a:gd name="connsiteY8" fmla="*/ 409845 h 1267823"/>
                <a:gd name="connsiteX9" fmla="*/ 346511 w 1065500"/>
                <a:gd name="connsiteY9" fmla="*/ 135741 h 1267823"/>
                <a:gd name="connsiteX10" fmla="*/ 574966 w 1065500"/>
                <a:gd name="connsiteY10" fmla="*/ 260871 h 1267823"/>
                <a:gd name="connsiteX11" fmla="*/ 808311 w 1065500"/>
                <a:gd name="connsiteY11" fmla="*/ 639319 h 1267823"/>
                <a:gd name="connsiteX12" fmla="*/ 705598 w 1065500"/>
                <a:gd name="connsiteY12" fmla="*/ 166514 h 1267823"/>
                <a:gd name="connsiteX13" fmla="*/ 912451 w 1065500"/>
                <a:gd name="connsiteY13" fmla="*/ 133703 h 1267823"/>
                <a:gd name="connsiteX14" fmla="*/ 1050827 w 1065500"/>
                <a:gd name="connsiteY14" fmla="*/ 883262 h 1267823"/>
                <a:gd name="connsiteX15" fmla="*/ 1065501 w 1065500"/>
                <a:gd name="connsiteY15" fmla="*/ 1260283 h 126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65500" h="1267823">
                  <a:moveTo>
                    <a:pt x="996210" y="1267823"/>
                  </a:moveTo>
                  <a:cubicBezTo>
                    <a:pt x="733518" y="1153902"/>
                    <a:pt x="462063" y="1069938"/>
                    <a:pt x="199371" y="961111"/>
                  </a:cubicBezTo>
                  <a:cubicBezTo>
                    <a:pt x="149034" y="938286"/>
                    <a:pt x="2913" y="889172"/>
                    <a:pt x="59" y="814786"/>
                  </a:cubicBezTo>
                  <a:cubicBezTo>
                    <a:pt x="-2998" y="735510"/>
                    <a:pt x="112758" y="775658"/>
                    <a:pt x="163096" y="788701"/>
                  </a:cubicBezTo>
                  <a:cubicBezTo>
                    <a:pt x="293932" y="833332"/>
                    <a:pt x="429456" y="867773"/>
                    <a:pt x="576188" y="936656"/>
                  </a:cubicBezTo>
                  <a:cubicBezTo>
                    <a:pt x="481627" y="806227"/>
                    <a:pt x="16159" y="585924"/>
                    <a:pt x="95232" y="448566"/>
                  </a:cubicBezTo>
                  <a:cubicBezTo>
                    <a:pt x="156574" y="342185"/>
                    <a:pt x="305956" y="505018"/>
                    <a:pt x="362407" y="547407"/>
                  </a:cubicBezTo>
                  <a:cubicBezTo>
                    <a:pt x="464712" y="623015"/>
                    <a:pt x="576392" y="688230"/>
                    <a:pt x="674010" y="768729"/>
                  </a:cubicBezTo>
                  <a:cubicBezTo>
                    <a:pt x="630194" y="661125"/>
                    <a:pt x="510159" y="516838"/>
                    <a:pt x="451466" y="409845"/>
                  </a:cubicBezTo>
                  <a:cubicBezTo>
                    <a:pt x="403574" y="327308"/>
                    <a:pt x="320425" y="231117"/>
                    <a:pt x="346511" y="135741"/>
                  </a:cubicBezTo>
                  <a:cubicBezTo>
                    <a:pt x="384825" y="-29741"/>
                    <a:pt x="532984" y="202993"/>
                    <a:pt x="574966" y="260871"/>
                  </a:cubicBezTo>
                  <a:cubicBezTo>
                    <a:pt x="638346" y="357674"/>
                    <a:pt x="743301" y="502776"/>
                    <a:pt x="808311" y="639319"/>
                  </a:cubicBezTo>
                  <a:cubicBezTo>
                    <a:pt x="823188" y="509501"/>
                    <a:pt x="715788" y="300203"/>
                    <a:pt x="705598" y="166514"/>
                  </a:cubicBezTo>
                  <a:cubicBezTo>
                    <a:pt x="692148" y="-41561"/>
                    <a:pt x="835620" y="-57050"/>
                    <a:pt x="912451" y="133703"/>
                  </a:cubicBezTo>
                  <a:cubicBezTo>
                    <a:pt x="1011087" y="373162"/>
                    <a:pt x="1030652" y="620977"/>
                    <a:pt x="1050827" y="883262"/>
                  </a:cubicBezTo>
                  <a:cubicBezTo>
                    <a:pt x="1060202" y="997183"/>
                    <a:pt x="1061017" y="1146158"/>
                    <a:pt x="1065501" y="1260283"/>
                  </a:cubicBezTo>
                </a:path>
              </a:pathLst>
            </a:custGeom>
            <a:solidFill>
              <a:srgbClr val="FFDB69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13" name="Freeform: Shape 64">
              <a:extLst>
                <a:ext uri="{FF2B5EF4-FFF2-40B4-BE49-F238E27FC236}">
                  <a16:creationId xmlns:a16="http://schemas.microsoft.com/office/drawing/2014/main" id="{4E7FBAB5-9C9D-42DA-8B79-A79EFF29CA21}"/>
                </a:ext>
              </a:extLst>
            </p:cNvPr>
            <p:cNvSpPr/>
            <p:nvPr/>
          </p:nvSpPr>
          <p:spPr>
            <a:xfrm>
              <a:off x="11581671" y="3386307"/>
              <a:ext cx="649062" cy="1076344"/>
            </a:xfrm>
            <a:custGeom>
              <a:avLst/>
              <a:gdLst>
                <a:gd name="connsiteX0" fmla="*/ 2885 w 649062"/>
                <a:gd name="connsiteY0" fmla="*/ 27541 h 1076344"/>
                <a:gd name="connsiteX1" fmla="*/ 362583 w 649062"/>
                <a:gd name="connsiteY1" fmla="*/ 612433 h 1076344"/>
                <a:gd name="connsiteX2" fmla="*/ 517264 w 649062"/>
                <a:gd name="connsiteY2" fmla="*/ 884907 h 1076344"/>
                <a:gd name="connsiteX3" fmla="*/ 617531 w 649062"/>
                <a:gd name="connsiteY3" fmla="*/ 1070565 h 1076344"/>
                <a:gd name="connsiteX4" fmla="*/ 643821 w 649062"/>
                <a:gd name="connsiteY4" fmla="*/ 1044275 h 1076344"/>
                <a:gd name="connsiteX5" fmla="*/ 541719 w 649062"/>
                <a:gd name="connsiteY5" fmla="*/ 849243 h 1076344"/>
                <a:gd name="connsiteX6" fmla="*/ 379702 w 649062"/>
                <a:gd name="connsiteY6" fmla="*/ 570451 h 1076344"/>
                <a:gd name="connsiteX7" fmla="*/ 35288 w 649062"/>
                <a:gd name="connsiteY7" fmla="*/ 8791 h 1076344"/>
                <a:gd name="connsiteX8" fmla="*/ 2885 w 649062"/>
                <a:gd name="connsiteY8" fmla="*/ 27541 h 1076344"/>
                <a:gd name="connsiteX9" fmla="*/ 2885 w 649062"/>
                <a:gd name="connsiteY9" fmla="*/ 27541 h 1076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9062" h="1076344">
                  <a:moveTo>
                    <a:pt x="2885" y="27541"/>
                  </a:moveTo>
                  <a:cubicBezTo>
                    <a:pt x="123124" y="222573"/>
                    <a:pt x="237249" y="420662"/>
                    <a:pt x="362583" y="612433"/>
                  </a:cubicBezTo>
                  <a:cubicBezTo>
                    <a:pt x="419238" y="699046"/>
                    <a:pt x="473855" y="790957"/>
                    <a:pt x="517264" y="884907"/>
                  </a:cubicBezTo>
                  <a:cubicBezTo>
                    <a:pt x="546406" y="948084"/>
                    <a:pt x="569028" y="1019004"/>
                    <a:pt x="617531" y="1070565"/>
                  </a:cubicBezTo>
                  <a:cubicBezTo>
                    <a:pt x="634038" y="1088091"/>
                    <a:pt x="660328" y="1061801"/>
                    <a:pt x="643821" y="1044275"/>
                  </a:cubicBezTo>
                  <a:cubicBezTo>
                    <a:pt x="594298" y="991696"/>
                    <a:pt x="571473" y="913846"/>
                    <a:pt x="541719" y="849243"/>
                  </a:cubicBezTo>
                  <a:cubicBezTo>
                    <a:pt x="497088" y="752644"/>
                    <a:pt x="437784" y="659306"/>
                    <a:pt x="379702" y="570451"/>
                  </a:cubicBezTo>
                  <a:cubicBezTo>
                    <a:pt x="259463" y="386424"/>
                    <a:pt x="150636" y="195875"/>
                    <a:pt x="35288" y="8791"/>
                  </a:cubicBezTo>
                  <a:cubicBezTo>
                    <a:pt x="22449" y="-11588"/>
                    <a:pt x="-9751" y="7161"/>
                    <a:pt x="2885" y="27541"/>
                  </a:cubicBezTo>
                  <a:lnTo>
                    <a:pt x="2885" y="27541"/>
                  </a:lnTo>
                  <a:close/>
                </a:path>
              </a:pathLst>
            </a:custGeom>
            <a:solidFill>
              <a:srgbClr val="FFA522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14" name="Freeform: Shape 65">
              <a:extLst>
                <a:ext uri="{FF2B5EF4-FFF2-40B4-BE49-F238E27FC236}">
                  <a16:creationId xmlns:a16="http://schemas.microsoft.com/office/drawing/2014/main" id="{107FF252-52A4-4190-97EE-E6460D2B4E61}"/>
                </a:ext>
              </a:extLst>
            </p:cNvPr>
            <p:cNvSpPr/>
            <p:nvPr/>
          </p:nvSpPr>
          <p:spPr>
            <a:xfrm>
              <a:off x="11345328" y="3703811"/>
              <a:ext cx="879995" cy="764358"/>
            </a:xfrm>
            <a:custGeom>
              <a:avLst/>
              <a:gdLst>
                <a:gd name="connsiteX0" fmla="*/ 6086 w 879995"/>
                <a:gd name="connsiteY0" fmla="*/ 31014 h 764358"/>
                <a:gd name="connsiteX1" fmla="*/ 445469 w 879995"/>
                <a:gd name="connsiteY1" fmla="*/ 375428 h 764358"/>
                <a:gd name="connsiteX2" fmla="*/ 848779 w 879995"/>
                <a:gd name="connsiteY2" fmla="*/ 758359 h 764358"/>
                <a:gd name="connsiteX3" fmla="*/ 875069 w 879995"/>
                <a:gd name="connsiteY3" fmla="*/ 732070 h 764358"/>
                <a:gd name="connsiteX4" fmla="*/ 531266 w 879995"/>
                <a:gd name="connsiteY4" fmla="*/ 390509 h 764358"/>
                <a:gd name="connsiteX5" fmla="*/ 32172 w 879995"/>
                <a:gd name="connsiteY5" fmla="*/ 4928 h 764358"/>
                <a:gd name="connsiteX6" fmla="*/ 6086 w 879995"/>
                <a:gd name="connsiteY6" fmla="*/ 31014 h 764358"/>
                <a:gd name="connsiteX7" fmla="*/ 6086 w 879995"/>
                <a:gd name="connsiteY7" fmla="*/ 31014 h 764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9995" h="764358">
                  <a:moveTo>
                    <a:pt x="6086" y="31014"/>
                  </a:moveTo>
                  <a:cubicBezTo>
                    <a:pt x="147316" y="152476"/>
                    <a:pt x="294049" y="267009"/>
                    <a:pt x="445469" y="375428"/>
                  </a:cubicBezTo>
                  <a:cubicBezTo>
                    <a:pt x="601576" y="487108"/>
                    <a:pt x="722426" y="615295"/>
                    <a:pt x="848779" y="758359"/>
                  </a:cubicBezTo>
                  <a:cubicBezTo>
                    <a:pt x="864675" y="776293"/>
                    <a:pt x="890965" y="750004"/>
                    <a:pt x="875069" y="732070"/>
                  </a:cubicBezTo>
                  <a:cubicBezTo>
                    <a:pt x="767261" y="609996"/>
                    <a:pt x="663733" y="486904"/>
                    <a:pt x="531266" y="390509"/>
                  </a:cubicBezTo>
                  <a:cubicBezTo>
                    <a:pt x="360894" y="266398"/>
                    <a:pt x="192355" y="142490"/>
                    <a:pt x="32172" y="4928"/>
                  </a:cubicBezTo>
                  <a:cubicBezTo>
                    <a:pt x="14442" y="-10968"/>
                    <a:pt x="-12052" y="15322"/>
                    <a:pt x="6086" y="31014"/>
                  </a:cubicBezTo>
                  <a:lnTo>
                    <a:pt x="6086" y="31014"/>
                  </a:lnTo>
                  <a:close/>
                </a:path>
              </a:pathLst>
            </a:custGeom>
            <a:solidFill>
              <a:srgbClr val="FFA522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15" name="Freeform: Shape 66">
              <a:extLst>
                <a:ext uri="{FF2B5EF4-FFF2-40B4-BE49-F238E27FC236}">
                  <a16:creationId xmlns:a16="http://schemas.microsoft.com/office/drawing/2014/main" id="{9D2698A4-C2C0-43CB-8DE5-BFC174474A34}"/>
                </a:ext>
              </a:extLst>
            </p:cNvPr>
            <p:cNvSpPr/>
            <p:nvPr/>
          </p:nvSpPr>
          <p:spPr>
            <a:xfrm>
              <a:off x="11239302" y="4015204"/>
              <a:ext cx="970593" cy="453881"/>
            </a:xfrm>
            <a:custGeom>
              <a:avLst/>
              <a:gdLst>
                <a:gd name="connsiteX0" fmla="*/ 13271 w 970593"/>
                <a:gd name="connsiteY0" fmla="*/ 36523 h 453881"/>
                <a:gd name="connsiteX1" fmla="*/ 478332 w 970593"/>
                <a:gd name="connsiteY1" fmla="*/ 217086 h 453881"/>
                <a:gd name="connsiteX2" fmla="*/ 944004 w 970593"/>
                <a:gd name="connsiteY2" fmla="*/ 450227 h 453881"/>
                <a:gd name="connsiteX3" fmla="*/ 962753 w 970593"/>
                <a:gd name="connsiteY3" fmla="*/ 418028 h 453881"/>
                <a:gd name="connsiteX4" fmla="*/ 536414 w 970593"/>
                <a:gd name="connsiteY4" fmla="*/ 198744 h 453881"/>
                <a:gd name="connsiteX5" fmla="*/ 23257 w 970593"/>
                <a:gd name="connsiteY5" fmla="*/ 655 h 453881"/>
                <a:gd name="connsiteX6" fmla="*/ 13271 w 970593"/>
                <a:gd name="connsiteY6" fmla="*/ 36523 h 453881"/>
                <a:gd name="connsiteX7" fmla="*/ 13271 w 970593"/>
                <a:gd name="connsiteY7" fmla="*/ 36523 h 45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0593" h="453881">
                  <a:moveTo>
                    <a:pt x="13271" y="36523"/>
                  </a:moveTo>
                  <a:cubicBezTo>
                    <a:pt x="175492" y="76671"/>
                    <a:pt x="323244" y="156762"/>
                    <a:pt x="478332" y="217086"/>
                  </a:cubicBezTo>
                  <a:cubicBezTo>
                    <a:pt x="642591" y="281281"/>
                    <a:pt x="802366" y="342420"/>
                    <a:pt x="944004" y="450227"/>
                  </a:cubicBezTo>
                  <a:cubicBezTo>
                    <a:pt x="963161" y="464697"/>
                    <a:pt x="981502" y="432497"/>
                    <a:pt x="962753" y="418028"/>
                  </a:cubicBezTo>
                  <a:cubicBezTo>
                    <a:pt x="833751" y="319798"/>
                    <a:pt x="687630" y="254992"/>
                    <a:pt x="536414" y="198744"/>
                  </a:cubicBezTo>
                  <a:cubicBezTo>
                    <a:pt x="364818" y="135160"/>
                    <a:pt x="201782" y="44879"/>
                    <a:pt x="23257" y="655"/>
                  </a:cubicBezTo>
                  <a:cubicBezTo>
                    <a:pt x="-179" y="-5255"/>
                    <a:pt x="-9961" y="30613"/>
                    <a:pt x="13271" y="36523"/>
                  </a:cubicBezTo>
                  <a:lnTo>
                    <a:pt x="13271" y="36523"/>
                  </a:lnTo>
                  <a:close/>
                </a:path>
              </a:pathLst>
            </a:custGeom>
            <a:solidFill>
              <a:srgbClr val="FFA522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16" name="Freeform: Shape 67">
              <a:extLst>
                <a:ext uri="{FF2B5EF4-FFF2-40B4-BE49-F238E27FC236}">
                  <a16:creationId xmlns:a16="http://schemas.microsoft.com/office/drawing/2014/main" id="{3AA83855-8C47-47C5-89D8-D6CA45BA3D91}"/>
                </a:ext>
              </a:extLst>
            </p:cNvPr>
            <p:cNvSpPr/>
            <p:nvPr/>
          </p:nvSpPr>
          <p:spPr>
            <a:xfrm>
              <a:off x="11926029" y="3314013"/>
              <a:ext cx="284246" cy="1128593"/>
            </a:xfrm>
            <a:custGeom>
              <a:avLst/>
              <a:gdLst>
                <a:gd name="connsiteX0" fmla="*/ 284178 w 284246"/>
                <a:gd name="connsiteY0" fmla="*/ 1110659 h 1128593"/>
                <a:gd name="connsiteX1" fmla="*/ 234452 w 284246"/>
                <a:gd name="connsiteY1" fmla="*/ 872626 h 1128593"/>
                <a:gd name="connsiteX2" fmla="*/ 173517 w 284246"/>
                <a:gd name="connsiteY2" fmla="*/ 585479 h 1128593"/>
                <a:gd name="connsiteX3" fmla="*/ 110340 w 284246"/>
                <a:gd name="connsiteY3" fmla="*/ 299758 h 1128593"/>
                <a:gd name="connsiteX4" fmla="*/ 37178 w 284246"/>
                <a:gd name="connsiteY4" fmla="*/ 12610 h 1128593"/>
                <a:gd name="connsiteX5" fmla="*/ 1310 w 284246"/>
                <a:gd name="connsiteY5" fmla="*/ 22392 h 1128593"/>
                <a:gd name="connsiteX6" fmla="*/ 126032 w 284246"/>
                <a:gd name="connsiteY6" fmla="*/ 540440 h 1128593"/>
                <a:gd name="connsiteX7" fmla="*/ 185948 w 284246"/>
                <a:gd name="connsiteY7" fmla="*/ 836962 h 1128593"/>
                <a:gd name="connsiteX8" fmla="*/ 246679 w 284246"/>
                <a:gd name="connsiteY8" fmla="*/ 1110455 h 1128593"/>
                <a:gd name="connsiteX9" fmla="*/ 284178 w 284246"/>
                <a:gd name="connsiteY9" fmla="*/ 1110659 h 1128593"/>
                <a:gd name="connsiteX10" fmla="*/ 284178 w 284246"/>
                <a:gd name="connsiteY10" fmla="*/ 1110659 h 1128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246" h="1128593">
                  <a:moveTo>
                    <a:pt x="284178" y="1110659"/>
                  </a:moveTo>
                  <a:cubicBezTo>
                    <a:pt x="285808" y="1027918"/>
                    <a:pt x="258296" y="950680"/>
                    <a:pt x="234452" y="872626"/>
                  </a:cubicBezTo>
                  <a:cubicBezTo>
                    <a:pt x="206124" y="779492"/>
                    <a:pt x="193081" y="680855"/>
                    <a:pt x="173517" y="585479"/>
                  </a:cubicBezTo>
                  <a:cubicBezTo>
                    <a:pt x="153952" y="489899"/>
                    <a:pt x="129905" y="395338"/>
                    <a:pt x="110340" y="299758"/>
                  </a:cubicBezTo>
                  <a:cubicBezTo>
                    <a:pt x="90572" y="202547"/>
                    <a:pt x="72842" y="105337"/>
                    <a:pt x="37178" y="12610"/>
                  </a:cubicBezTo>
                  <a:cubicBezTo>
                    <a:pt x="28618" y="-9603"/>
                    <a:pt x="-7250" y="-25"/>
                    <a:pt x="1310" y="22392"/>
                  </a:cubicBezTo>
                  <a:cubicBezTo>
                    <a:pt x="64079" y="186244"/>
                    <a:pt x="89146" y="369252"/>
                    <a:pt x="126032" y="540440"/>
                  </a:cubicBezTo>
                  <a:cubicBezTo>
                    <a:pt x="147227" y="639077"/>
                    <a:pt x="164142" y="738529"/>
                    <a:pt x="185948" y="836962"/>
                  </a:cubicBezTo>
                  <a:cubicBezTo>
                    <a:pt x="206328" y="929078"/>
                    <a:pt x="248513" y="1014264"/>
                    <a:pt x="246679" y="1110455"/>
                  </a:cubicBezTo>
                  <a:cubicBezTo>
                    <a:pt x="246475" y="1134707"/>
                    <a:pt x="283770" y="1134503"/>
                    <a:pt x="284178" y="1110659"/>
                  </a:cubicBezTo>
                  <a:lnTo>
                    <a:pt x="284178" y="1110659"/>
                  </a:lnTo>
                  <a:close/>
                </a:path>
              </a:pathLst>
            </a:custGeom>
            <a:solidFill>
              <a:srgbClr val="FFA522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8" name="Graphic 233">
            <a:extLst>
              <a:ext uri="{FF2B5EF4-FFF2-40B4-BE49-F238E27FC236}">
                <a16:creationId xmlns:a16="http://schemas.microsoft.com/office/drawing/2014/main" id="{5D68DD30-5019-4176-A3AB-D382838DAC09}"/>
              </a:ext>
            </a:extLst>
          </p:cNvPr>
          <p:cNvGrpSpPr/>
          <p:nvPr/>
        </p:nvGrpSpPr>
        <p:grpSpPr>
          <a:xfrm>
            <a:off x="-27558" y="5482135"/>
            <a:ext cx="1484013" cy="1429614"/>
            <a:chOff x="2651548" y="5448024"/>
            <a:chExt cx="1484013" cy="1429614"/>
          </a:xfrm>
        </p:grpSpPr>
        <p:sp>
          <p:nvSpPr>
            <p:cNvPr id="19" name="Freeform: Shape 178">
              <a:extLst>
                <a:ext uri="{FF2B5EF4-FFF2-40B4-BE49-F238E27FC236}">
                  <a16:creationId xmlns:a16="http://schemas.microsoft.com/office/drawing/2014/main" id="{3B15B022-17D3-477A-B2CC-4AA4BDA6FCCB}"/>
                </a:ext>
              </a:extLst>
            </p:cNvPr>
            <p:cNvSpPr/>
            <p:nvPr/>
          </p:nvSpPr>
          <p:spPr>
            <a:xfrm>
              <a:off x="3734725" y="5448024"/>
              <a:ext cx="400837" cy="596339"/>
            </a:xfrm>
            <a:custGeom>
              <a:avLst/>
              <a:gdLst>
                <a:gd name="connsiteX0" fmla="*/ 22109 w 400837"/>
                <a:gd name="connsiteY0" fmla="*/ 564557 h 596339"/>
                <a:gd name="connsiteX1" fmla="*/ 97650 w 400837"/>
                <a:gd name="connsiteY1" fmla="*/ 167510 h 596339"/>
                <a:gd name="connsiteX2" fmla="*/ 343386 w 400837"/>
                <a:gd name="connsiteY2" fmla="*/ 38309 h 596339"/>
                <a:gd name="connsiteX3" fmla="*/ 378162 w 400837"/>
                <a:gd name="connsiteY3" fmla="*/ 303161 h 596339"/>
                <a:gd name="connsiteX4" fmla="*/ 160753 w 400837"/>
                <a:gd name="connsiteY4" fmla="*/ 545903 h 596339"/>
                <a:gd name="connsiteX5" fmla="*/ 0 w 400837"/>
                <a:gd name="connsiteY5" fmla="*/ 596340 h 596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837" h="596339">
                  <a:moveTo>
                    <a:pt x="22109" y="564557"/>
                  </a:moveTo>
                  <a:cubicBezTo>
                    <a:pt x="63104" y="435356"/>
                    <a:pt x="40994" y="296712"/>
                    <a:pt x="97650" y="167510"/>
                  </a:cubicBezTo>
                  <a:cubicBezTo>
                    <a:pt x="138644" y="72855"/>
                    <a:pt x="239518" y="-68783"/>
                    <a:pt x="343386" y="38309"/>
                  </a:cubicBezTo>
                  <a:cubicBezTo>
                    <a:pt x="412708" y="107631"/>
                    <a:pt x="412708" y="221172"/>
                    <a:pt x="378162" y="303161"/>
                  </a:cubicBezTo>
                  <a:cubicBezTo>
                    <a:pt x="340392" y="394592"/>
                    <a:pt x="245736" y="495466"/>
                    <a:pt x="160753" y="545903"/>
                  </a:cubicBezTo>
                  <a:cubicBezTo>
                    <a:pt x="110316" y="577455"/>
                    <a:pt x="44219" y="574230"/>
                    <a:pt x="0" y="596340"/>
                  </a:cubicBezTo>
                </a:path>
              </a:pathLst>
            </a:custGeom>
            <a:solidFill>
              <a:srgbClr val="EDF4C3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0" name="Freeform: Shape 179">
              <a:extLst>
                <a:ext uri="{FF2B5EF4-FFF2-40B4-BE49-F238E27FC236}">
                  <a16:creationId xmlns:a16="http://schemas.microsoft.com/office/drawing/2014/main" id="{080C499F-60A2-4EA0-997A-38EA7CA3E168}"/>
                </a:ext>
              </a:extLst>
            </p:cNvPr>
            <p:cNvSpPr/>
            <p:nvPr/>
          </p:nvSpPr>
          <p:spPr>
            <a:xfrm>
              <a:off x="3484903" y="5645912"/>
              <a:ext cx="216606" cy="448427"/>
            </a:xfrm>
            <a:custGeom>
              <a:avLst/>
              <a:gdLst>
                <a:gd name="connsiteX0" fmla="*/ 16753 w 216606"/>
                <a:gd name="connsiteY0" fmla="*/ 442209 h 448427"/>
                <a:gd name="connsiteX1" fmla="*/ 130293 w 216606"/>
                <a:gd name="connsiteY1" fmla="*/ 943 h 448427"/>
                <a:gd name="connsiteX2" fmla="*/ 177506 w 216606"/>
                <a:gd name="connsiteY2" fmla="*/ 237237 h 448427"/>
                <a:gd name="connsiteX3" fmla="*/ 101735 w 216606"/>
                <a:gd name="connsiteY3" fmla="*/ 369663 h 448427"/>
                <a:gd name="connsiteX4" fmla="*/ 19747 w 216606"/>
                <a:gd name="connsiteY4" fmla="*/ 448427 h 448427"/>
                <a:gd name="connsiteX5" fmla="*/ 19747 w 216606"/>
                <a:gd name="connsiteY5" fmla="*/ 448427 h 448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606" h="448427">
                  <a:moveTo>
                    <a:pt x="16753" y="442209"/>
                  </a:moveTo>
                  <a:cubicBezTo>
                    <a:pt x="1092" y="325674"/>
                    <a:pt x="-43127" y="23053"/>
                    <a:pt x="130293" y="943"/>
                  </a:cubicBezTo>
                  <a:cubicBezTo>
                    <a:pt x="262719" y="-14948"/>
                    <a:pt x="212282" y="174363"/>
                    <a:pt x="177506" y="237237"/>
                  </a:cubicBezTo>
                  <a:cubicBezTo>
                    <a:pt x="155397" y="281455"/>
                    <a:pt x="130293" y="331892"/>
                    <a:pt x="101735" y="369663"/>
                  </a:cubicBezTo>
                  <a:cubicBezTo>
                    <a:pt x="76632" y="401214"/>
                    <a:pt x="41856" y="420099"/>
                    <a:pt x="19747" y="448427"/>
                  </a:cubicBezTo>
                  <a:lnTo>
                    <a:pt x="19747" y="448427"/>
                  </a:lnTo>
                </a:path>
              </a:pathLst>
            </a:custGeom>
            <a:solidFill>
              <a:srgbClr val="EDF4C3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1" name="Freeform: Shape 180">
              <a:extLst>
                <a:ext uri="{FF2B5EF4-FFF2-40B4-BE49-F238E27FC236}">
                  <a16:creationId xmlns:a16="http://schemas.microsoft.com/office/drawing/2014/main" id="{15F00A17-2B9B-4671-A2B7-76CE535CC6B2}"/>
                </a:ext>
              </a:extLst>
            </p:cNvPr>
            <p:cNvSpPr/>
            <p:nvPr/>
          </p:nvSpPr>
          <p:spPr>
            <a:xfrm>
              <a:off x="3473328" y="6120338"/>
              <a:ext cx="560208" cy="314958"/>
            </a:xfrm>
            <a:custGeom>
              <a:avLst/>
              <a:gdLst>
                <a:gd name="connsiteX0" fmla="*/ 0 w 560208"/>
                <a:gd name="connsiteY0" fmla="*/ 163313 h 314958"/>
                <a:gd name="connsiteX1" fmla="*/ 497921 w 560208"/>
                <a:gd name="connsiteY1" fmla="*/ 242077 h 314958"/>
                <a:gd name="connsiteX2" fmla="*/ 475811 w 560208"/>
                <a:gd name="connsiteY2" fmla="*/ 5784 h 314958"/>
                <a:gd name="connsiteX3" fmla="*/ 207966 w 560208"/>
                <a:gd name="connsiteY3" fmla="*/ 93991 h 314958"/>
                <a:gd name="connsiteX4" fmla="*/ 9443 w 560208"/>
                <a:gd name="connsiteY4" fmla="*/ 163313 h 314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208" h="314958">
                  <a:moveTo>
                    <a:pt x="0" y="163313"/>
                  </a:moveTo>
                  <a:cubicBezTo>
                    <a:pt x="129201" y="286296"/>
                    <a:pt x="346840" y="390164"/>
                    <a:pt x="497921" y="242077"/>
                  </a:cubicBezTo>
                  <a:cubicBezTo>
                    <a:pt x="570467" y="172755"/>
                    <a:pt x="598795" y="37336"/>
                    <a:pt x="475811" y="5784"/>
                  </a:cubicBezTo>
                  <a:cubicBezTo>
                    <a:pt x="378162" y="-19550"/>
                    <a:pt x="286731" y="43554"/>
                    <a:pt x="207966" y="93991"/>
                  </a:cubicBezTo>
                  <a:cubicBezTo>
                    <a:pt x="144862" y="131761"/>
                    <a:pt x="84983" y="169531"/>
                    <a:pt x="9443" y="163313"/>
                  </a:cubicBezTo>
                </a:path>
              </a:pathLst>
            </a:custGeom>
            <a:solidFill>
              <a:srgbClr val="EDF4C3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2" name="Freeform: Shape 181">
              <a:extLst>
                <a:ext uri="{FF2B5EF4-FFF2-40B4-BE49-F238E27FC236}">
                  <a16:creationId xmlns:a16="http://schemas.microsoft.com/office/drawing/2014/main" id="{8E43B7BF-9569-44C8-AD5B-89215402D407}"/>
                </a:ext>
              </a:extLst>
            </p:cNvPr>
            <p:cNvSpPr/>
            <p:nvPr/>
          </p:nvSpPr>
          <p:spPr>
            <a:xfrm>
              <a:off x="2842432" y="5942815"/>
              <a:ext cx="287500" cy="381829"/>
            </a:xfrm>
            <a:custGeom>
              <a:avLst/>
              <a:gdLst>
                <a:gd name="connsiteX0" fmla="*/ 12986 w 287500"/>
                <a:gd name="connsiteY0" fmla="*/ 381830 h 381829"/>
                <a:gd name="connsiteX1" fmla="*/ 208285 w 287500"/>
                <a:gd name="connsiteY1" fmla="*/ 444 h 381829"/>
                <a:gd name="connsiteX2" fmla="*/ 192625 w 287500"/>
                <a:gd name="connsiteY2" fmla="*/ 255853 h 381829"/>
                <a:gd name="connsiteX3" fmla="*/ 16211 w 287500"/>
                <a:gd name="connsiteY3" fmla="*/ 378836 h 38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500" h="381829">
                  <a:moveTo>
                    <a:pt x="12986" y="381830"/>
                  </a:moveTo>
                  <a:cubicBezTo>
                    <a:pt x="-28008" y="249404"/>
                    <a:pt x="25653" y="-12223"/>
                    <a:pt x="208285" y="444"/>
                  </a:cubicBezTo>
                  <a:cubicBezTo>
                    <a:pt x="365815" y="13111"/>
                    <a:pt x="249280" y="202192"/>
                    <a:pt x="192625" y="255853"/>
                  </a:cubicBezTo>
                  <a:cubicBezTo>
                    <a:pt x="145412" y="300071"/>
                    <a:pt x="47532" y="325175"/>
                    <a:pt x="16211" y="378836"/>
                  </a:cubicBezTo>
                </a:path>
              </a:pathLst>
            </a:custGeom>
            <a:solidFill>
              <a:srgbClr val="EDF4C3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3" name="Freeform: Shape 182">
              <a:extLst>
                <a:ext uri="{FF2B5EF4-FFF2-40B4-BE49-F238E27FC236}">
                  <a16:creationId xmlns:a16="http://schemas.microsoft.com/office/drawing/2014/main" id="{38EB9000-CD47-4C55-9799-2C4DB29365E6}"/>
                </a:ext>
              </a:extLst>
            </p:cNvPr>
            <p:cNvSpPr/>
            <p:nvPr/>
          </p:nvSpPr>
          <p:spPr>
            <a:xfrm>
              <a:off x="2651548" y="5595325"/>
              <a:ext cx="1347585" cy="1282312"/>
            </a:xfrm>
            <a:custGeom>
              <a:avLst/>
              <a:gdLst>
                <a:gd name="connsiteX0" fmla="*/ 42195 w 1347585"/>
                <a:gd name="connsiteY0" fmla="*/ 1262017 h 1282312"/>
                <a:gd name="connsiteX1" fmla="*/ 338598 w 1347585"/>
                <a:gd name="connsiteY1" fmla="*/ 761102 h 1282312"/>
                <a:gd name="connsiteX2" fmla="*/ 832604 w 1347585"/>
                <a:gd name="connsiteY2" fmla="*/ 596664 h 1282312"/>
                <a:gd name="connsiteX3" fmla="*/ 1158486 w 1347585"/>
                <a:gd name="connsiteY3" fmla="*/ 393764 h 1282312"/>
                <a:gd name="connsiteX4" fmla="*/ 1346416 w 1347585"/>
                <a:gd name="connsiteY4" fmla="*/ 25736 h 1282312"/>
                <a:gd name="connsiteX5" fmla="*/ 1305882 w 1347585"/>
                <a:gd name="connsiteY5" fmla="*/ 14681 h 1282312"/>
                <a:gd name="connsiteX6" fmla="*/ 1072813 w 1347585"/>
                <a:gd name="connsiteY6" fmla="*/ 416795 h 1282312"/>
                <a:gd name="connsiteX7" fmla="*/ 649971 w 1347585"/>
                <a:gd name="connsiteY7" fmla="*/ 611403 h 1282312"/>
                <a:gd name="connsiteX8" fmla="*/ 213082 w 1347585"/>
                <a:gd name="connsiteY8" fmla="*/ 794726 h 1282312"/>
                <a:gd name="connsiteX9" fmla="*/ 49 w 1347585"/>
                <a:gd name="connsiteY9" fmla="*/ 1262017 h 1282312"/>
                <a:gd name="connsiteX10" fmla="*/ 42195 w 1347585"/>
                <a:gd name="connsiteY10" fmla="*/ 1262017 h 1282312"/>
                <a:gd name="connsiteX11" fmla="*/ 42195 w 1347585"/>
                <a:gd name="connsiteY11" fmla="*/ 1262017 h 128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47585" h="1282312">
                  <a:moveTo>
                    <a:pt x="42195" y="1262017"/>
                  </a:moveTo>
                  <a:cubicBezTo>
                    <a:pt x="39201" y="1054742"/>
                    <a:pt x="157117" y="859673"/>
                    <a:pt x="338598" y="761102"/>
                  </a:cubicBezTo>
                  <a:cubicBezTo>
                    <a:pt x="489679" y="678883"/>
                    <a:pt x="671851" y="656082"/>
                    <a:pt x="832604" y="596664"/>
                  </a:cubicBezTo>
                  <a:cubicBezTo>
                    <a:pt x="954436" y="551754"/>
                    <a:pt x="1067746" y="487499"/>
                    <a:pt x="1158486" y="393764"/>
                  </a:cubicBezTo>
                  <a:cubicBezTo>
                    <a:pt x="1258669" y="290127"/>
                    <a:pt x="1301967" y="159083"/>
                    <a:pt x="1346416" y="25736"/>
                  </a:cubicBezTo>
                  <a:cubicBezTo>
                    <a:pt x="1354937" y="-58"/>
                    <a:pt x="1314403" y="-11113"/>
                    <a:pt x="1305882" y="14681"/>
                  </a:cubicBezTo>
                  <a:cubicBezTo>
                    <a:pt x="1254063" y="170138"/>
                    <a:pt x="1200172" y="307169"/>
                    <a:pt x="1072813" y="416795"/>
                  </a:cubicBezTo>
                  <a:cubicBezTo>
                    <a:pt x="954436" y="518820"/>
                    <a:pt x="797597" y="569257"/>
                    <a:pt x="649971" y="611403"/>
                  </a:cubicBezTo>
                  <a:cubicBezTo>
                    <a:pt x="496818" y="654931"/>
                    <a:pt x="339059" y="692701"/>
                    <a:pt x="213082" y="794726"/>
                  </a:cubicBezTo>
                  <a:cubicBezTo>
                    <a:pt x="76741" y="905503"/>
                    <a:pt x="-2254" y="1088366"/>
                    <a:pt x="49" y="1262017"/>
                  </a:cubicBezTo>
                  <a:cubicBezTo>
                    <a:pt x="510" y="1288962"/>
                    <a:pt x="42656" y="1289193"/>
                    <a:pt x="42195" y="1262017"/>
                  </a:cubicBezTo>
                  <a:lnTo>
                    <a:pt x="42195" y="1262017"/>
                  </a:lnTo>
                  <a:close/>
                </a:path>
              </a:pathLst>
            </a:custGeom>
            <a:solidFill>
              <a:srgbClr val="0E514A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4" name="Freeform: Shape 183">
              <a:extLst>
                <a:ext uri="{FF2B5EF4-FFF2-40B4-BE49-F238E27FC236}">
                  <a16:creationId xmlns:a16="http://schemas.microsoft.com/office/drawing/2014/main" id="{F5442E2D-F988-4376-A442-0A112A361AC2}"/>
                </a:ext>
              </a:extLst>
            </p:cNvPr>
            <p:cNvSpPr/>
            <p:nvPr/>
          </p:nvSpPr>
          <p:spPr>
            <a:xfrm>
              <a:off x="3477800" y="5796462"/>
              <a:ext cx="129996" cy="375553"/>
            </a:xfrm>
            <a:custGeom>
              <a:avLst/>
              <a:gdLst>
                <a:gd name="connsiteX0" fmla="*/ 40898 w 129996"/>
                <a:gd name="connsiteY0" fmla="*/ 360291 h 375553"/>
                <a:gd name="connsiteX1" fmla="*/ 129105 w 129996"/>
                <a:gd name="connsiteY1" fmla="*/ 26117 h 375553"/>
                <a:gd name="connsiteX2" fmla="*/ 88571 w 129996"/>
                <a:gd name="connsiteY2" fmla="*/ 14832 h 375553"/>
                <a:gd name="connsiteX3" fmla="*/ 364 w 129996"/>
                <a:gd name="connsiteY3" fmla="*/ 349006 h 375553"/>
                <a:gd name="connsiteX4" fmla="*/ 40898 w 129996"/>
                <a:gd name="connsiteY4" fmla="*/ 360291 h 375553"/>
                <a:gd name="connsiteX5" fmla="*/ 40898 w 129996"/>
                <a:gd name="connsiteY5" fmla="*/ 360291 h 37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996" h="375553">
                  <a:moveTo>
                    <a:pt x="40898" y="360291"/>
                  </a:moveTo>
                  <a:cubicBezTo>
                    <a:pt x="61165" y="246520"/>
                    <a:pt x="97783" y="137125"/>
                    <a:pt x="129105" y="26117"/>
                  </a:cubicBezTo>
                  <a:cubicBezTo>
                    <a:pt x="136475" y="-138"/>
                    <a:pt x="95941" y="-11192"/>
                    <a:pt x="88571" y="14832"/>
                  </a:cubicBezTo>
                  <a:cubicBezTo>
                    <a:pt x="57250" y="125840"/>
                    <a:pt x="20631" y="235235"/>
                    <a:pt x="364" y="349006"/>
                  </a:cubicBezTo>
                  <a:cubicBezTo>
                    <a:pt x="-4242" y="375721"/>
                    <a:pt x="36292" y="387006"/>
                    <a:pt x="40898" y="360291"/>
                  </a:cubicBezTo>
                  <a:lnTo>
                    <a:pt x="40898" y="360291"/>
                  </a:lnTo>
                  <a:close/>
                </a:path>
              </a:pathLst>
            </a:custGeom>
            <a:solidFill>
              <a:srgbClr val="0E514A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5" name="Freeform: Shape 184">
              <a:extLst>
                <a:ext uri="{FF2B5EF4-FFF2-40B4-BE49-F238E27FC236}">
                  <a16:creationId xmlns:a16="http://schemas.microsoft.com/office/drawing/2014/main" id="{8595E218-FAE5-4C30-BA09-167EA0ED7CD7}"/>
                </a:ext>
              </a:extLst>
            </p:cNvPr>
            <p:cNvSpPr/>
            <p:nvPr/>
          </p:nvSpPr>
          <p:spPr>
            <a:xfrm>
              <a:off x="3340381" y="6185574"/>
              <a:ext cx="607160" cy="145197"/>
            </a:xfrm>
            <a:custGeom>
              <a:avLst/>
              <a:gdLst>
                <a:gd name="connsiteX0" fmla="*/ 8813 w 607160"/>
                <a:gd name="connsiteY0" fmla="*/ 40500 h 145197"/>
                <a:gd name="connsiteX1" fmla="*/ 597474 w 607160"/>
                <a:gd name="connsiteY1" fmla="*/ 72052 h 145197"/>
                <a:gd name="connsiteX2" fmla="*/ 576286 w 607160"/>
                <a:gd name="connsiteY2" fmla="*/ 35664 h 145197"/>
                <a:gd name="connsiteX3" fmla="*/ 30231 w 607160"/>
                <a:gd name="connsiteY3" fmla="*/ 4112 h 145197"/>
                <a:gd name="connsiteX4" fmla="*/ 8813 w 607160"/>
                <a:gd name="connsiteY4" fmla="*/ 40500 h 145197"/>
                <a:gd name="connsiteX5" fmla="*/ 8813 w 607160"/>
                <a:gd name="connsiteY5" fmla="*/ 40500 h 1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7160" h="145197">
                  <a:moveTo>
                    <a:pt x="8813" y="40500"/>
                  </a:moveTo>
                  <a:cubicBezTo>
                    <a:pt x="168414" y="163023"/>
                    <a:pt x="427048" y="183750"/>
                    <a:pt x="597474" y="72052"/>
                  </a:cubicBezTo>
                  <a:cubicBezTo>
                    <a:pt x="620044" y="57312"/>
                    <a:pt x="599086" y="20694"/>
                    <a:pt x="576286" y="35664"/>
                  </a:cubicBezTo>
                  <a:cubicBezTo>
                    <a:pt x="417144" y="139992"/>
                    <a:pt x="178778" y="118113"/>
                    <a:pt x="30231" y="4112"/>
                  </a:cubicBezTo>
                  <a:cubicBezTo>
                    <a:pt x="8582" y="-12240"/>
                    <a:pt x="-12376" y="24379"/>
                    <a:pt x="8813" y="40500"/>
                  </a:cubicBezTo>
                  <a:lnTo>
                    <a:pt x="8813" y="40500"/>
                  </a:lnTo>
                  <a:close/>
                </a:path>
              </a:pathLst>
            </a:custGeom>
            <a:solidFill>
              <a:srgbClr val="0E514A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6" name="Freeform: Shape 185">
              <a:extLst>
                <a:ext uri="{FF2B5EF4-FFF2-40B4-BE49-F238E27FC236}">
                  <a16:creationId xmlns:a16="http://schemas.microsoft.com/office/drawing/2014/main" id="{621E94E8-A8EC-469B-9422-50F9DA285785}"/>
                </a:ext>
              </a:extLst>
            </p:cNvPr>
            <p:cNvSpPr/>
            <p:nvPr/>
          </p:nvSpPr>
          <p:spPr>
            <a:xfrm>
              <a:off x="2846810" y="6074267"/>
              <a:ext cx="169221" cy="349438"/>
            </a:xfrm>
            <a:custGeom>
              <a:avLst/>
              <a:gdLst>
                <a:gd name="connsiteX0" fmla="*/ 42233 w 169221"/>
                <a:gd name="connsiteY0" fmla="*/ 329143 h 349438"/>
                <a:gd name="connsiteX1" fmla="*/ 162222 w 169221"/>
                <a:gd name="connsiteY1" fmla="*/ 35042 h 349438"/>
                <a:gd name="connsiteX2" fmla="*/ 132512 w 169221"/>
                <a:gd name="connsiteY2" fmla="*/ 5333 h 349438"/>
                <a:gd name="connsiteX3" fmla="*/ 317 w 169221"/>
                <a:gd name="connsiteY3" fmla="*/ 329143 h 349438"/>
                <a:gd name="connsiteX4" fmla="*/ 42233 w 169221"/>
                <a:gd name="connsiteY4" fmla="*/ 329143 h 349438"/>
                <a:gd name="connsiteX5" fmla="*/ 42233 w 169221"/>
                <a:gd name="connsiteY5" fmla="*/ 329143 h 34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9221" h="349438">
                  <a:moveTo>
                    <a:pt x="42233" y="329143"/>
                  </a:moveTo>
                  <a:cubicBezTo>
                    <a:pt x="38317" y="215372"/>
                    <a:pt x="74015" y="110122"/>
                    <a:pt x="162222" y="35042"/>
                  </a:cubicBezTo>
                  <a:cubicBezTo>
                    <a:pt x="182949" y="17539"/>
                    <a:pt x="153010" y="-12170"/>
                    <a:pt x="132512" y="5333"/>
                  </a:cubicBezTo>
                  <a:cubicBezTo>
                    <a:pt x="36705" y="86861"/>
                    <a:pt x="-4059" y="205238"/>
                    <a:pt x="317" y="329143"/>
                  </a:cubicBezTo>
                  <a:cubicBezTo>
                    <a:pt x="1238" y="356088"/>
                    <a:pt x="43154" y="356319"/>
                    <a:pt x="42233" y="329143"/>
                  </a:cubicBezTo>
                  <a:lnTo>
                    <a:pt x="42233" y="329143"/>
                  </a:lnTo>
                  <a:close/>
                </a:path>
              </a:pathLst>
            </a:custGeom>
            <a:solidFill>
              <a:srgbClr val="0E514A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sp>
        <p:nvSpPr>
          <p:cNvPr id="27" name="Freeform: Shape 5">
            <a:extLst>
              <a:ext uri="{FF2B5EF4-FFF2-40B4-BE49-F238E27FC236}">
                <a16:creationId xmlns:a16="http://schemas.microsoft.com/office/drawing/2014/main" id="{8A3035D7-DE74-4C2C-BF9C-9CFFE2A13849}"/>
              </a:ext>
            </a:extLst>
          </p:cNvPr>
          <p:cNvSpPr/>
          <p:nvPr/>
        </p:nvSpPr>
        <p:spPr>
          <a:xfrm rot="19623546">
            <a:off x="5491817" y="-1443353"/>
            <a:ext cx="5305822" cy="6094530"/>
          </a:xfrm>
          <a:custGeom>
            <a:avLst/>
            <a:gdLst>
              <a:gd name="connsiteX0" fmla="*/ 1021900 w 3882005"/>
              <a:gd name="connsiteY0" fmla="*/ 49401 h 4809689"/>
              <a:gd name="connsiteX1" fmla="*/ 18309 w 3882005"/>
              <a:gd name="connsiteY1" fmla="*/ 983890 h 4809689"/>
              <a:gd name="connsiteX2" fmla="*/ 613016 w 3882005"/>
              <a:gd name="connsiteY2" fmla="*/ 2219493 h 4809689"/>
              <a:gd name="connsiteX3" fmla="*/ 979472 w 3882005"/>
              <a:gd name="connsiteY3" fmla="*/ 2383834 h 4809689"/>
              <a:gd name="connsiteX4" fmla="*/ 1361324 w 3882005"/>
              <a:gd name="connsiteY4" fmla="*/ 2756197 h 4809689"/>
              <a:gd name="connsiteX5" fmla="*/ 1369380 w 3882005"/>
              <a:gd name="connsiteY5" fmla="*/ 3463688 h 4809689"/>
              <a:gd name="connsiteX6" fmla="*/ 1911813 w 3882005"/>
              <a:gd name="connsiteY6" fmla="*/ 4589371 h 4809689"/>
              <a:gd name="connsiteX7" fmla="*/ 3147415 w 3882005"/>
              <a:gd name="connsiteY7" fmla="*/ 4684789 h 4809689"/>
              <a:gd name="connsiteX8" fmla="*/ 3626296 w 3882005"/>
              <a:gd name="connsiteY8" fmla="*/ 4248873 h 4809689"/>
              <a:gd name="connsiteX9" fmla="*/ 3857233 w 3882005"/>
              <a:gd name="connsiteY9" fmla="*/ 3145210 h 4809689"/>
              <a:gd name="connsiteX10" fmla="*/ 3227258 w 3882005"/>
              <a:gd name="connsiteY10" fmla="*/ 2213585 h 4809689"/>
              <a:gd name="connsiteX11" fmla="*/ 2880137 w 3882005"/>
              <a:gd name="connsiteY11" fmla="*/ 1943800 h 4809689"/>
              <a:gd name="connsiteX12" fmla="*/ 2818196 w 3882005"/>
              <a:gd name="connsiteY12" fmla="*/ 1438424 h 4809689"/>
              <a:gd name="connsiteX13" fmla="*/ 2381027 w 3882005"/>
              <a:gd name="connsiteY13" fmla="*/ 349619 h 4809689"/>
              <a:gd name="connsiteX14" fmla="*/ 1269128 w 3882005"/>
              <a:gd name="connsiteY14" fmla="*/ 29351 h 4809689"/>
              <a:gd name="connsiteX15" fmla="*/ 1021900 w 3882005"/>
              <a:gd name="connsiteY15" fmla="*/ 49401 h 4809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82005" h="4809689">
                <a:moveTo>
                  <a:pt x="1021900" y="49401"/>
                </a:moveTo>
                <a:cubicBezTo>
                  <a:pt x="535859" y="105435"/>
                  <a:pt x="108894" y="503040"/>
                  <a:pt x="18309" y="983890"/>
                </a:cubicBezTo>
                <a:cubicBezTo>
                  <a:pt x="-72275" y="1464741"/>
                  <a:pt x="180681" y="1990346"/>
                  <a:pt x="613016" y="2219493"/>
                </a:cubicBezTo>
                <a:cubicBezTo>
                  <a:pt x="731349" y="2282150"/>
                  <a:pt x="859707" y="2323862"/>
                  <a:pt x="979472" y="2383834"/>
                </a:cubicBezTo>
                <a:cubicBezTo>
                  <a:pt x="1142023" y="2465109"/>
                  <a:pt x="1293654" y="2587559"/>
                  <a:pt x="1361324" y="2756197"/>
                </a:cubicBezTo>
                <a:cubicBezTo>
                  <a:pt x="1449939" y="2977288"/>
                  <a:pt x="1379405" y="3225590"/>
                  <a:pt x="1369380" y="3463688"/>
                </a:cubicBezTo>
                <a:cubicBezTo>
                  <a:pt x="1351120" y="3897634"/>
                  <a:pt x="1556994" y="4338742"/>
                  <a:pt x="1911813" y="4589371"/>
                </a:cubicBezTo>
                <a:cubicBezTo>
                  <a:pt x="2266632" y="4839821"/>
                  <a:pt x="2761446" y="4883861"/>
                  <a:pt x="3147415" y="4684789"/>
                </a:cubicBezTo>
                <a:cubicBezTo>
                  <a:pt x="3341295" y="4584716"/>
                  <a:pt x="3504383" y="4429685"/>
                  <a:pt x="3626296" y="4248873"/>
                </a:cubicBezTo>
                <a:cubicBezTo>
                  <a:pt x="3842016" y="3929321"/>
                  <a:pt x="3929199" y="3524018"/>
                  <a:pt x="3857233" y="3145210"/>
                </a:cubicBezTo>
                <a:cubicBezTo>
                  <a:pt x="3785267" y="2766401"/>
                  <a:pt x="3553435" y="2419280"/>
                  <a:pt x="3227258" y="2213585"/>
                </a:cubicBezTo>
                <a:cubicBezTo>
                  <a:pt x="3101944" y="2134637"/>
                  <a:pt x="2957653" y="2070010"/>
                  <a:pt x="2880137" y="1943800"/>
                </a:cubicBezTo>
                <a:cubicBezTo>
                  <a:pt x="2789911" y="1797003"/>
                  <a:pt x="2815869" y="1610822"/>
                  <a:pt x="2818196" y="1438424"/>
                </a:cubicBezTo>
                <a:cubicBezTo>
                  <a:pt x="2823387" y="1036165"/>
                  <a:pt x="2671578" y="627997"/>
                  <a:pt x="2381027" y="349619"/>
                </a:cubicBezTo>
                <a:cubicBezTo>
                  <a:pt x="2091013" y="71063"/>
                  <a:pt x="1660468" y="-63919"/>
                  <a:pt x="1269128" y="29351"/>
                </a:cubicBezTo>
                <a:cubicBezTo>
                  <a:pt x="1210230" y="43494"/>
                  <a:pt x="1082051" y="42420"/>
                  <a:pt x="1021900" y="49401"/>
                </a:cubicBezTo>
                <a:close/>
              </a:path>
            </a:pathLst>
          </a:custGeom>
          <a:solidFill>
            <a:srgbClr val="F2F9FE"/>
          </a:solidFill>
          <a:ln w="1787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8" name="Graphic 3">
            <a:extLst>
              <a:ext uri="{FF2B5EF4-FFF2-40B4-BE49-F238E27FC236}">
                <a16:creationId xmlns:a16="http://schemas.microsoft.com/office/drawing/2014/main" id="{C2542FED-593F-4298-90C7-1DCFF575927E}"/>
              </a:ext>
            </a:extLst>
          </p:cNvPr>
          <p:cNvSpPr/>
          <p:nvPr/>
        </p:nvSpPr>
        <p:spPr>
          <a:xfrm>
            <a:off x="220" y="166785"/>
            <a:ext cx="9144000" cy="1041781"/>
          </a:xfrm>
          <a:custGeom>
            <a:avLst/>
            <a:gdLst>
              <a:gd name="connsiteX0" fmla="*/ 12650 w 12191781"/>
              <a:gd name="connsiteY0" fmla="*/ 0 h 870705"/>
              <a:gd name="connsiteX1" fmla="*/ 0 w 12191781"/>
              <a:gd name="connsiteY1" fmla="*/ 12031 h 870705"/>
              <a:gd name="connsiteX2" fmla="*/ 0 w 12191781"/>
              <a:gd name="connsiteY2" fmla="*/ 384087 h 870705"/>
              <a:gd name="connsiteX3" fmla="*/ 558564 w 12191781"/>
              <a:gd name="connsiteY3" fmla="*/ 663315 h 870705"/>
              <a:gd name="connsiteX4" fmla="*/ 1547882 w 12191781"/>
              <a:gd name="connsiteY4" fmla="*/ 331657 h 870705"/>
              <a:gd name="connsiteX5" fmla="*/ 2617027 w 12191781"/>
              <a:gd name="connsiteY5" fmla="*/ 308784 h 870705"/>
              <a:gd name="connsiteX6" fmla="*/ 3797841 w 12191781"/>
              <a:gd name="connsiteY6" fmla="*/ 869319 h 870705"/>
              <a:gd name="connsiteX7" fmla="*/ 4851064 w 12191781"/>
              <a:gd name="connsiteY7" fmla="*/ 343094 h 870705"/>
              <a:gd name="connsiteX8" fmla="*/ 6191530 w 12191781"/>
              <a:gd name="connsiteY8" fmla="*/ 411712 h 870705"/>
              <a:gd name="connsiteX9" fmla="*/ 8585218 w 12191781"/>
              <a:gd name="connsiteY9" fmla="*/ 388840 h 870705"/>
              <a:gd name="connsiteX10" fmla="*/ 9415103 w 12191781"/>
              <a:gd name="connsiteY10" fmla="*/ 686188 h 870705"/>
              <a:gd name="connsiteX11" fmla="*/ 10085336 w 12191781"/>
              <a:gd name="connsiteY11" fmla="*/ 377403 h 870705"/>
              <a:gd name="connsiteX12" fmla="*/ 11776948 w 12191781"/>
              <a:gd name="connsiteY12" fmla="*/ 343094 h 870705"/>
              <a:gd name="connsiteX13" fmla="*/ 12191782 w 12191781"/>
              <a:gd name="connsiteY13" fmla="*/ 484490 h 870705"/>
              <a:gd name="connsiteX14" fmla="*/ 12191782 w 12191781"/>
              <a:gd name="connsiteY14" fmla="*/ 0 h 870705"/>
              <a:gd name="connsiteX15" fmla="*/ 12650 w 12191781"/>
              <a:gd name="connsiteY15" fmla="*/ 0 h 87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1781" h="870705">
                <a:moveTo>
                  <a:pt x="12650" y="0"/>
                </a:moveTo>
                <a:cubicBezTo>
                  <a:pt x="8288" y="4010"/>
                  <a:pt x="4144" y="8020"/>
                  <a:pt x="0" y="12031"/>
                </a:cubicBezTo>
                <a:lnTo>
                  <a:pt x="0" y="384087"/>
                </a:lnTo>
                <a:cubicBezTo>
                  <a:pt x="113196" y="529196"/>
                  <a:pt x="317777" y="628857"/>
                  <a:pt x="558564" y="663315"/>
                </a:cubicBezTo>
                <a:cubicBezTo>
                  <a:pt x="973397" y="720497"/>
                  <a:pt x="1292701" y="526077"/>
                  <a:pt x="1547882" y="331657"/>
                </a:cubicBezTo>
                <a:cubicBezTo>
                  <a:pt x="1851047" y="697624"/>
                  <a:pt x="2329784" y="697624"/>
                  <a:pt x="2617027" y="308784"/>
                </a:cubicBezTo>
                <a:cubicBezTo>
                  <a:pt x="2824444" y="629005"/>
                  <a:pt x="3303181" y="892192"/>
                  <a:pt x="3797841" y="869319"/>
                </a:cubicBezTo>
                <a:cubicBezTo>
                  <a:pt x="4324344" y="846446"/>
                  <a:pt x="4531978" y="606281"/>
                  <a:pt x="4851064" y="343094"/>
                </a:cubicBezTo>
                <a:cubicBezTo>
                  <a:pt x="5329802" y="674751"/>
                  <a:pt x="5712792" y="789264"/>
                  <a:pt x="6191530" y="411712"/>
                </a:cubicBezTo>
                <a:cubicBezTo>
                  <a:pt x="6845841" y="937938"/>
                  <a:pt x="8042576" y="1075176"/>
                  <a:pt x="8585218" y="388840"/>
                </a:cubicBezTo>
                <a:cubicBezTo>
                  <a:pt x="8856539" y="514641"/>
                  <a:pt x="9032113" y="697624"/>
                  <a:pt x="9415103" y="686188"/>
                </a:cubicBezTo>
                <a:cubicBezTo>
                  <a:pt x="9734189" y="674751"/>
                  <a:pt x="9893841" y="537514"/>
                  <a:pt x="10085336" y="377403"/>
                </a:cubicBezTo>
                <a:cubicBezTo>
                  <a:pt x="10436483" y="766243"/>
                  <a:pt x="11569532" y="1029430"/>
                  <a:pt x="11776948" y="343094"/>
                </a:cubicBezTo>
                <a:cubicBezTo>
                  <a:pt x="11933765" y="380522"/>
                  <a:pt x="12036929" y="494590"/>
                  <a:pt x="12191782" y="484490"/>
                </a:cubicBezTo>
                <a:lnTo>
                  <a:pt x="12191782" y="0"/>
                </a:lnTo>
                <a:lnTo>
                  <a:pt x="12650" y="0"/>
                </a:lnTo>
                <a:close/>
              </a:path>
            </a:pathLst>
          </a:custGeom>
          <a:solidFill>
            <a:srgbClr val="84D2C7"/>
          </a:solidFill>
          <a:ln w="218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9" name="Graphic 3">
            <a:extLst>
              <a:ext uri="{FF2B5EF4-FFF2-40B4-BE49-F238E27FC236}">
                <a16:creationId xmlns:a16="http://schemas.microsoft.com/office/drawing/2014/main" id="{38AE32B1-76E1-4FA6-9E75-242528E2CC90}"/>
              </a:ext>
            </a:extLst>
          </p:cNvPr>
          <p:cNvSpPr/>
          <p:nvPr/>
        </p:nvSpPr>
        <p:spPr>
          <a:xfrm>
            <a:off x="1" y="-25510"/>
            <a:ext cx="9144000" cy="998318"/>
          </a:xfrm>
          <a:custGeom>
            <a:avLst/>
            <a:gdLst>
              <a:gd name="connsiteX0" fmla="*/ 12650 w 12191781"/>
              <a:gd name="connsiteY0" fmla="*/ 0 h 870705"/>
              <a:gd name="connsiteX1" fmla="*/ 0 w 12191781"/>
              <a:gd name="connsiteY1" fmla="*/ 12031 h 870705"/>
              <a:gd name="connsiteX2" fmla="*/ 0 w 12191781"/>
              <a:gd name="connsiteY2" fmla="*/ 384087 h 870705"/>
              <a:gd name="connsiteX3" fmla="*/ 558564 w 12191781"/>
              <a:gd name="connsiteY3" fmla="*/ 663315 h 870705"/>
              <a:gd name="connsiteX4" fmla="*/ 1547882 w 12191781"/>
              <a:gd name="connsiteY4" fmla="*/ 331657 h 870705"/>
              <a:gd name="connsiteX5" fmla="*/ 2617027 w 12191781"/>
              <a:gd name="connsiteY5" fmla="*/ 308784 h 870705"/>
              <a:gd name="connsiteX6" fmla="*/ 3797841 w 12191781"/>
              <a:gd name="connsiteY6" fmla="*/ 869319 h 870705"/>
              <a:gd name="connsiteX7" fmla="*/ 4851064 w 12191781"/>
              <a:gd name="connsiteY7" fmla="*/ 343094 h 870705"/>
              <a:gd name="connsiteX8" fmla="*/ 6191530 w 12191781"/>
              <a:gd name="connsiteY8" fmla="*/ 411712 h 870705"/>
              <a:gd name="connsiteX9" fmla="*/ 8585218 w 12191781"/>
              <a:gd name="connsiteY9" fmla="*/ 388840 h 870705"/>
              <a:gd name="connsiteX10" fmla="*/ 9415103 w 12191781"/>
              <a:gd name="connsiteY10" fmla="*/ 686188 h 870705"/>
              <a:gd name="connsiteX11" fmla="*/ 10085336 w 12191781"/>
              <a:gd name="connsiteY11" fmla="*/ 377403 h 870705"/>
              <a:gd name="connsiteX12" fmla="*/ 11776948 w 12191781"/>
              <a:gd name="connsiteY12" fmla="*/ 343094 h 870705"/>
              <a:gd name="connsiteX13" fmla="*/ 12191782 w 12191781"/>
              <a:gd name="connsiteY13" fmla="*/ 484490 h 870705"/>
              <a:gd name="connsiteX14" fmla="*/ 12191782 w 12191781"/>
              <a:gd name="connsiteY14" fmla="*/ 0 h 870705"/>
              <a:gd name="connsiteX15" fmla="*/ 12650 w 12191781"/>
              <a:gd name="connsiteY15" fmla="*/ 0 h 87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1781" h="870705">
                <a:moveTo>
                  <a:pt x="12650" y="0"/>
                </a:moveTo>
                <a:cubicBezTo>
                  <a:pt x="8288" y="4010"/>
                  <a:pt x="4144" y="8020"/>
                  <a:pt x="0" y="12031"/>
                </a:cubicBezTo>
                <a:lnTo>
                  <a:pt x="0" y="384087"/>
                </a:lnTo>
                <a:cubicBezTo>
                  <a:pt x="113196" y="529196"/>
                  <a:pt x="317777" y="628857"/>
                  <a:pt x="558564" y="663315"/>
                </a:cubicBezTo>
                <a:cubicBezTo>
                  <a:pt x="973397" y="720497"/>
                  <a:pt x="1292701" y="526077"/>
                  <a:pt x="1547882" y="331657"/>
                </a:cubicBezTo>
                <a:cubicBezTo>
                  <a:pt x="1851047" y="697624"/>
                  <a:pt x="2329784" y="697624"/>
                  <a:pt x="2617027" y="308784"/>
                </a:cubicBezTo>
                <a:cubicBezTo>
                  <a:pt x="2824444" y="629005"/>
                  <a:pt x="3303181" y="892192"/>
                  <a:pt x="3797841" y="869319"/>
                </a:cubicBezTo>
                <a:cubicBezTo>
                  <a:pt x="4324344" y="846446"/>
                  <a:pt x="4531978" y="606281"/>
                  <a:pt x="4851064" y="343094"/>
                </a:cubicBezTo>
                <a:cubicBezTo>
                  <a:pt x="5329802" y="674751"/>
                  <a:pt x="5712792" y="789264"/>
                  <a:pt x="6191530" y="411712"/>
                </a:cubicBezTo>
                <a:cubicBezTo>
                  <a:pt x="6845841" y="937938"/>
                  <a:pt x="8042576" y="1075176"/>
                  <a:pt x="8585218" y="388840"/>
                </a:cubicBezTo>
                <a:cubicBezTo>
                  <a:pt x="8856539" y="514641"/>
                  <a:pt x="9032113" y="697624"/>
                  <a:pt x="9415103" y="686188"/>
                </a:cubicBezTo>
                <a:cubicBezTo>
                  <a:pt x="9734189" y="674751"/>
                  <a:pt x="9893841" y="537514"/>
                  <a:pt x="10085336" y="377403"/>
                </a:cubicBezTo>
                <a:cubicBezTo>
                  <a:pt x="10436483" y="766243"/>
                  <a:pt x="11569532" y="1029430"/>
                  <a:pt x="11776948" y="343094"/>
                </a:cubicBezTo>
                <a:cubicBezTo>
                  <a:pt x="11933765" y="380522"/>
                  <a:pt x="12036929" y="494590"/>
                  <a:pt x="12191782" y="484490"/>
                </a:cubicBezTo>
                <a:lnTo>
                  <a:pt x="12191782" y="0"/>
                </a:lnTo>
                <a:lnTo>
                  <a:pt x="12650" y="0"/>
                </a:lnTo>
                <a:close/>
              </a:path>
            </a:pathLst>
          </a:custGeom>
          <a:solidFill>
            <a:srgbClr val="74BABA"/>
          </a:solidFill>
          <a:ln w="218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46" name="Graphic 421">
            <a:extLst>
              <a:ext uri="{FF2B5EF4-FFF2-40B4-BE49-F238E27FC236}">
                <a16:creationId xmlns:a16="http://schemas.microsoft.com/office/drawing/2014/main" id="{50E4E697-C933-4EA7-99B5-B883020F7E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43184" y="5843663"/>
            <a:ext cx="377684" cy="603077"/>
          </a:xfrm>
          <a:prstGeom prst="rect">
            <a:avLst/>
          </a:prstGeom>
        </p:spPr>
      </p:pic>
      <p:sp>
        <p:nvSpPr>
          <p:cNvPr id="86" name="กล่องข้อความ 85">
            <a:extLst>
              <a:ext uri="{FF2B5EF4-FFF2-40B4-BE49-F238E27FC236}">
                <a16:creationId xmlns:a16="http://schemas.microsoft.com/office/drawing/2014/main" id="{6970BF3D-05C4-422C-BA3B-517014265388}"/>
              </a:ext>
            </a:extLst>
          </p:cNvPr>
          <p:cNvSpPr txBox="1"/>
          <p:nvPr/>
        </p:nvSpPr>
        <p:spPr>
          <a:xfrm>
            <a:off x="0" y="1698825"/>
            <a:ext cx="4414116" cy="461665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รายการ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ครุภัณฑ์ 24 รายการ 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87" name="Graphic 421">
            <a:extLst>
              <a:ext uri="{FF2B5EF4-FFF2-40B4-BE49-F238E27FC236}">
                <a16:creationId xmlns:a16="http://schemas.microsoft.com/office/drawing/2014/main" id="{50472E3B-4CF1-47FE-B295-FDFB228BA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99069" y="494120"/>
            <a:ext cx="528958" cy="8446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568439"/>
            <a:ext cx="9145089" cy="230832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เครื่อง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ติดตามการทำงานของหัวใจและสัญญาณชีพ 6 พารามิเตอร์ ระบบรวมศูนย์ไม่น้อยกว่า 8 เตียง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รพ.ท่าเรือ)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- 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ประกาศผู้ชนะ                 15 มี.ค. 66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- 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รอผลอุทธรณ์                  15 – 24 มี.ค. 66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- มีผู้ยื่นอุทธรณ์ 1 ราย         24 มีนาคม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2566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     	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    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- 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ส่งเรื่องอุทธรณ์ ตามหนังสือเลขที่ อย 0033/5886 ลงวันที่ 4 เมษายน 2566 </a:t>
            </a:r>
            <a:b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- 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ส่งเรื่องอุทธรณ์ไปยังคณะกรรมการพิจารณาผลอุทธรณ์ กรมบัญชีกลาง เมื่อวันที่ 5 เมษายน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2566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graphicFrame>
        <p:nvGraphicFramePr>
          <p:cNvPr id="45" name="Chart 44"/>
          <p:cNvGraphicFramePr/>
          <p:nvPr>
            <p:extLst/>
          </p:nvPr>
        </p:nvGraphicFramePr>
        <p:xfrm>
          <a:off x="3525310" y="1248801"/>
          <a:ext cx="5756558" cy="3402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553297" y="3034838"/>
            <a:ext cx="2193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เบิกจ่ายแล้ว 23 รายการ </a:t>
            </a:r>
            <a:endParaRPr lang="th-TH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วงเงิน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24,972,400.00 บาท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80289" y="1858562"/>
            <a:ext cx="2269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อยู่ระหว่างดำเนินการ </a:t>
            </a:r>
            <a:endParaRPr lang="th-TH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 </a:t>
            </a:r>
            <a:endParaRPr lang="th-TH" b="1" dirty="0" smtClean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วงเงิน </a:t>
            </a: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10,800,000.00 บาท</a:t>
            </a:r>
            <a:endParaRPr lang="th-TH" b="1" dirty="0"/>
          </a:p>
        </p:txBody>
      </p:sp>
      <p:pic>
        <p:nvPicPr>
          <p:cNvPr id="17" name="Graphic 68">
            <a:extLst>
              <a:ext uri="{FF2B5EF4-FFF2-40B4-BE49-F238E27FC236}">
                <a16:creationId xmlns:a16="http://schemas.microsoft.com/office/drawing/2014/main" id="{A62C5D7F-5B46-42B3-9413-3CD3C56016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655731" y="4455739"/>
            <a:ext cx="1376593" cy="2413507"/>
          </a:xfrm>
          <a:prstGeom prst="rect">
            <a:avLst/>
          </a:prstGeom>
        </p:spPr>
      </p:pic>
      <p:grpSp>
        <p:nvGrpSpPr>
          <p:cNvPr id="47" name="Graphic 153">
            <a:extLst>
              <a:ext uri="{FF2B5EF4-FFF2-40B4-BE49-F238E27FC236}">
                <a16:creationId xmlns:a16="http://schemas.microsoft.com/office/drawing/2014/main" id="{C941BB9F-4D65-4288-B346-897335DAE9A5}"/>
              </a:ext>
            </a:extLst>
          </p:cNvPr>
          <p:cNvGrpSpPr/>
          <p:nvPr/>
        </p:nvGrpSpPr>
        <p:grpSpPr>
          <a:xfrm>
            <a:off x="8083650" y="4668708"/>
            <a:ext cx="1068908" cy="1281260"/>
            <a:chOff x="11161825" y="3187825"/>
            <a:chExt cx="1068908" cy="1281260"/>
          </a:xfrm>
        </p:grpSpPr>
        <p:sp>
          <p:nvSpPr>
            <p:cNvPr id="48" name="Freeform: Shape 813">
              <a:extLst>
                <a:ext uri="{FF2B5EF4-FFF2-40B4-BE49-F238E27FC236}">
                  <a16:creationId xmlns:a16="http://schemas.microsoft.com/office/drawing/2014/main" id="{601A4CC5-245B-4000-AEEB-C921EE335C47}"/>
                </a:ext>
              </a:extLst>
            </p:cNvPr>
            <p:cNvSpPr/>
            <p:nvPr/>
          </p:nvSpPr>
          <p:spPr>
            <a:xfrm>
              <a:off x="11161825" y="3187825"/>
              <a:ext cx="1065500" cy="1267823"/>
            </a:xfrm>
            <a:custGeom>
              <a:avLst/>
              <a:gdLst>
                <a:gd name="connsiteX0" fmla="*/ 996210 w 1065500"/>
                <a:gd name="connsiteY0" fmla="*/ 1267823 h 1267823"/>
                <a:gd name="connsiteX1" fmla="*/ 199371 w 1065500"/>
                <a:gd name="connsiteY1" fmla="*/ 961111 h 1267823"/>
                <a:gd name="connsiteX2" fmla="*/ 59 w 1065500"/>
                <a:gd name="connsiteY2" fmla="*/ 814786 h 1267823"/>
                <a:gd name="connsiteX3" fmla="*/ 163096 w 1065500"/>
                <a:gd name="connsiteY3" fmla="*/ 788701 h 1267823"/>
                <a:gd name="connsiteX4" fmla="*/ 576188 w 1065500"/>
                <a:gd name="connsiteY4" fmla="*/ 936656 h 1267823"/>
                <a:gd name="connsiteX5" fmla="*/ 95232 w 1065500"/>
                <a:gd name="connsiteY5" fmla="*/ 448566 h 1267823"/>
                <a:gd name="connsiteX6" fmla="*/ 362407 w 1065500"/>
                <a:gd name="connsiteY6" fmla="*/ 547407 h 1267823"/>
                <a:gd name="connsiteX7" fmla="*/ 674010 w 1065500"/>
                <a:gd name="connsiteY7" fmla="*/ 768729 h 1267823"/>
                <a:gd name="connsiteX8" fmla="*/ 451466 w 1065500"/>
                <a:gd name="connsiteY8" fmla="*/ 409845 h 1267823"/>
                <a:gd name="connsiteX9" fmla="*/ 346511 w 1065500"/>
                <a:gd name="connsiteY9" fmla="*/ 135741 h 1267823"/>
                <a:gd name="connsiteX10" fmla="*/ 574966 w 1065500"/>
                <a:gd name="connsiteY10" fmla="*/ 260871 h 1267823"/>
                <a:gd name="connsiteX11" fmla="*/ 808311 w 1065500"/>
                <a:gd name="connsiteY11" fmla="*/ 639319 h 1267823"/>
                <a:gd name="connsiteX12" fmla="*/ 705598 w 1065500"/>
                <a:gd name="connsiteY12" fmla="*/ 166514 h 1267823"/>
                <a:gd name="connsiteX13" fmla="*/ 912451 w 1065500"/>
                <a:gd name="connsiteY13" fmla="*/ 133703 h 1267823"/>
                <a:gd name="connsiteX14" fmla="*/ 1050827 w 1065500"/>
                <a:gd name="connsiteY14" fmla="*/ 883262 h 1267823"/>
                <a:gd name="connsiteX15" fmla="*/ 1065501 w 1065500"/>
                <a:gd name="connsiteY15" fmla="*/ 1260283 h 126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65500" h="1267823">
                  <a:moveTo>
                    <a:pt x="996210" y="1267823"/>
                  </a:moveTo>
                  <a:cubicBezTo>
                    <a:pt x="733518" y="1153902"/>
                    <a:pt x="462063" y="1069938"/>
                    <a:pt x="199371" y="961111"/>
                  </a:cubicBezTo>
                  <a:cubicBezTo>
                    <a:pt x="149034" y="938286"/>
                    <a:pt x="2913" y="889172"/>
                    <a:pt x="59" y="814786"/>
                  </a:cubicBezTo>
                  <a:cubicBezTo>
                    <a:pt x="-2998" y="735510"/>
                    <a:pt x="112758" y="775658"/>
                    <a:pt x="163096" y="788701"/>
                  </a:cubicBezTo>
                  <a:cubicBezTo>
                    <a:pt x="293932" y="833332"/>
                    <a:pt x="429456" y="867773"/>
                    <a:pt x="576188" y="936656"/>
                  </a:cubicBezTo>
                  <a:cubicBezTo>
                    <a:pt x="481627" y="806227"/>
                    <a:pt x="16159" y="585924"/>
                    <a:pt x="95232" y="448566"/>
                  </a:cubicBezTo>
                  <a:cubicBezTo>
                    <a:pt x="156574" y="342185"/>
                    <a:pt x="305956" y="505018"/>
                    <a:pt x="362407" y="547407"/>
                  </a:cubicBezTo>
                  <a:cubicBezTo>
                    <a:pt x="464712" y="623015"/>
                    <a:pt x="576392" y="688230"/>
                    <a:pt x="674010" y="768729"/>
                  </a:cubicBezTo>
                  <a:cubicBezTo>
                    <a:pt x="630194" y="661125"/>
                    <a:pt x="510159" y="516838"/>
                    <a:pt x="451466" y="409845"/>
                  </a:cubicBezTo>
                  <a:cubicBezTo>
                    <a:pt x="403574" y="327308"/>
                    <a:pt x="320425" y="231117"/>
                    <a:pt x="346511" y="135741"/>
                  </a:cubicBezTo>
                  <a:cubicBezTo>
                    <a:pt x="384825" y="-29741"/>
                    <a:pt x="532984" y="202993"/>
                    <a:pt x="574966" y="260871"/>
                  </a:cubicBezTo>
                  <a:cubicBezTo>
                    <a:pt x="638346" y="357674"/>
                    <a:pt x="743301" y="502776"/>
                    <a:pt x="808311" y="639319"/>
                  </a:cubicBezTo>
                  <a:cubicBezTo>
                    <a:pt x="823188" y="509501"/>
                    <a:pt x="715788" y="300203"/>
                    <a:pt x="705598" y="166514"/>
                  </a:cubicBezTo>
                  <a:cubicBezTo>
                    <a:pt x="692148" y="-41561"/>
                    <a:pt x="835620" y="-57050"/>
                    <a:pt x="912451" y="133703"/>
                  </a:cubicBezTo>
                  <a:cubicBezTo>
                    <a:pt x="1011087" y="373162"/>
                    <a:pt x="1030652" y="620977"/>
                    <a:pt x="1050827" y="883262"/>
                  </a:cubicBezTo>
                  <a:cubicBezTo>
                    <a:pt x="1060202" y="997183"/>
                    <a:pt x="1061017" y="1146158"/>
                    <a:pt x="1065501" y="1260283"/>
                  </a:cubicBezTo>
                </a:path>
              </a:pathLst>
            </a:custGeom>
            <a:solidFill>
              <a:srgbClr val="FFDB69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49" name="Freeform: Shape 814">
              <a:extLst>
                <a:ext uri="{FF2B5EF4-FFF2-40B4-BE49-F238E27FC236}">
                  <a16:creationId xmlns:a16="http://schemas.microsoft.com/office/drawing/2014/main" id="{DD698518-9D71-4E3E-9B75-43DCD219E21E}"/>
                </a:ext>
              </a:extLst>
            </p:cNvPr>
            <p:cNvSpPr/>
            <p:nvPr/>
          </p:nvSpPr>
          <p:spPr>
            <a:xfrm>
              <a:off x="11581671" y="3386307"/>
              <a:ext cx="649062" cy="1076344"/>
            </a:xfrm>
            <a:custGeom>
              <a:avLst/>
              <a:gdLst>
                <a:gd name="connsiteX0" fmla="*/ 2885 w 649062"/>
                <a:gd name="connsiteY0" fmla="*/ 27541 h 1076344"/>
                <a:gd name="connsiteX1" fmla="*/ 362583 w 649062"/>
                <a:gd name="connsiteY1" fmla="*/ 612433 h 1076344"/>
                <a:gd name="connsiteX2" fmla="*/ 517264 w 649062"/>
                <a:gd name="connsiteY2" fmla="*/ 884907 h 1076344"/>
                <a:gd name="connsiteX3" fmla="*/ 617531 w 649062"/>
                <a:gd name="connsiteY3" fmla="*/ 1070565 h 1076344"/>
                <a:gd name="connsiteX4" fmla="*/ 643821 w 649062"/>
                <a:gd name="connsiteY4" fmla="*/ 1044275 h 1076344"/>
                <a:gd name="connsiteX5" fmla="*/ 541719 w 649062"/>
                <a:gd name="connsiteY5" fmla="*/ 849243 h 1076344"/>
                <a:gd name="connsiteX6" fmla="*/ 379702 w 649062"/>
                <a:gd name="connsiteY6" fmla="*/ 570451 h 1076344"/>
                <a:gd name="connsiteX7" fmla="*/ 35288 w 649062"/>
                <a:gd name="connsiteY7" fmla="*/ 8791 h 1076344"/>
                <a:gd name="connsiteX8" fmla="*/ 2885 w 649062"/>
                <a:gd name="connsiteY8" fmla="*/ 27541 h 1076344"/>
                <a:gd name="connsiteX9" fmla="*/ 2885 w 649062"/>
                <a:gd name="connsiteY9" fmla="*/ 27541 h 1076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9062" h="1076344">
                  <a:moveTo>
                    <a:pt x="2885" y="27541"/>
                  </a:moveTo>
                  <a:cubicBezTo>
                    <a:pt x="123124" y="222573"/>
                    <a:pt x="237249" y="420662"/>
                    <a:pt x="362583" y="612433"/>
                  </a:cubicBezTo>
                  <a:cubicBezTo>
                    <a:pt x="419238" y="699046"/>
                    <a:pt x="473855" y="790957"/>
                    <a:pt x="517264" y="884907"/>
                  </a:cubicBezTo>
                  <a:cubicBezTo>
                    <a:pt x="546406" y="948084"/>
                    <a:pt x="569028" y="1019004"/>
                    <a:pt x="617531" y="1070565"/>
                  </a:cubicBezTo>
                  <a:cubicBezTo>
                    <a:pt x="634038" y="1088091"/>
                    <a:pt x="660328" y="1061801"/>
                    <a:pt x="643821" y="1044275"/>
                  </a:cubicBezTo>
                  <a:cubicBezTo>
                    <a:pt x="594298" y="991696"/>
                    <a:pt x="571473" y="913846"/>
                    <a:pt x="541719" y="849243"/>
                  </a:cubicBezTo>
                  <a:cubicBezTo>
                    <a:pt x="497088" y="752644"/>
                    <a:pt x="437784" y="659306"/>
                    <a:pt x="379702" y="570451"/>
                  </a:cubicBezTo>
                  <a:cubicBezTo>
                    <a:pt x="259463" y="386424"/>
                    <a:pt x="150636" y="195875"/>
                    <a:pt x="35288" y="8791"/>
                  </a:cubicBezTo>
                  <a:cubicBezTo>
                    <a:pt x="22449" y="-11588"/>
                    <a:pt x="-9751" y="7161"/>
                    <a:pt x="2885" y="27541"/>
                  </a:cubicBezTo>
                  <a:lnTo>
                    <a:pt x="2885" y="27541"/>
                  </a:lnTo>
                  <a:close/>
                </a:path>
              </a:pathLst>
            </a:custGeom>
            <a:solidFill>
              <a:srgbClr val="FFA522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50" name="Freeform: Shape 815">
              <a:extLst>
                <a:ext uri="{FF2B5EF4-FFF2-40B4-BE49-F238E27FC236}">
                  <a16:creationId xmlns:a16="http://schemas.microsoft.com/office/drawing/2014/main" id="{D7A7B1A0-2712-42FF-81E3-1D5D95926762}"/>
                </a:ext>
              </a:extLst>
            </p:cNvPr>
            <p:cNvSpPr/>
            <p:nvPr/>
          </p:nvSpPr>
          <p:spPr>
            <a:xfrm>
              <a:off x="11318247" y="3650295"/>
              <a:ext cx="879995" cy="764358"/>
            </a:xfrm>
            <a:custGeom>
              <a:avLst/>
              <a:gdLst>
                <a:gd name="connsiteX0" fmla="*/ 6086 w 879995"/>
                <a:gd name="connsiteY0" fmla="*/ 31014 h 764358"/>
                <a:gd name="connsiteX1" fmla="*/ 445469 w 879995"/>
                <a:gd name="connsiteY1" fmla="*/ 375428 h 764358"/>
                <a:gd name="connsiteX2" fmla="*/ 848779 w 879995"/>
                <a:gd name="connsiteY2" fmla="*/ 758359 h 764358"/>
                <a:gd name="connsiteX3" fmla="*/ 875069 w 879995"/>
                <a:gd name="connsiteY3" fmla="*/ 732070 h 764358"/>
                <a:gd name="connsiteX4" fmla="*/ 531266 w 879995"/>
                <a:gd name="connsiteY4" fmla="*/ 390509 h 764358"/>
                <a:gd name="connsiteX5" fmla="*/ 32172 w 879995"/>
                <a:gd name="connsiteY5" fmla="*/ 4928 h 764358"/>
                <a:gd name="connsiteX6" fmla="*/ 6086 w 879995"/>
                <a:gd name="connsiteY6" fmla="*/ 31014 h 764358"/>
                <a:gd name="connsiteX7" fmla="*/ 6086 w 879995"/>
                <a:gd name="connsiteY7" fmla="*/ 31014 h 764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9995" h="764358">
                  <a:moveTo>
                    <a:pt x="6086" y="31014"/>
                  </a:moveTo>
                  <a:cubicBezTo>
                    <a:pt x="147316" y="152476"/>
                    <a:pt x="294049" y="267009"/>
                    <a:pt x="445469" y="375428"/>
                  </a:cubicBezTo>
                  <a:cubicBezTo>
                    <a:pt x="601576" y="487108"/>
                    <a:pt x="722426" y="615295"/>
                    <a:pt x="848779" y="758359"/>
                  </a:cubicBezTo>
                  <a:cubicBezTo>
                    <a:pt x="864675" y="776293"/>
                    <a:pt x="890965" y="750004"/>
                    <a:pt x="875069" y="732070"/>
                  </a:cubicBezTo>
                  <a:cubicBezTo>
                    <a:pt x="767261" y="609996"/>
                    <a:pt x="663733" y="486904"/>
                    <a:pt x="531266" y="390509"/>
                  </a:cubicBezTo>
                  <a:cubicBezTo>
                    <a:pt x="360894" y="266398"/>
                    <a:pt x="192355" y="142490"/>
                    <a:pt x="32172" y="4928"/>
                  </a:cubicBezTo>
                  <a:cubicBezTo>
                    <a:pt x="14442" y="-10968"/>
                    <a:pt x="-12052" y="15322"/>
                    <a:pt x="6086" y="31014"/>
                  </a:cubicBezTo>
                  <a:lnTo>
                    <a:pt x="6086" y="31014"/>
                  </a:lnTo>
                  <a:close/>
                </a:path>
              </a:pathLst>
            </a:custGeom>
            <a:solidFill>
              <a:srgbClr val="FFA522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51" name="Freeform: Shape 816">
              <a:extLst>
                <a:ext uri="{FF2B5EF4-FFF2-40B4-BE49-F238E27FC236}">
                  <a16:creationId xmlns:a16="http://schemas.microsoft.com/office/drawing/2014/main" id="{767879B7-AF9D-420F-80CD-56B93DF94E9D}"/>
                </a:ext>
              </a:extLst>
            </p:cNvPr>
            <p:cNvSpPr/>
            <p:nvPr/>
          </p:nvSpPr>
          <p:spPr>
            <a:xfrm>
              <a:off x="11239302" y="4015204"/>
              <a:ext cx="970593" cy="453881"/>
            </a:xfrm>
            <a:custGeom>
              <a:avLst/>
              <a:gdLst>
                <a:gd name="connsiteX0" fmla="*/ 13271 w 970593"/>
                <a:gd name="connsiteY0" fmla="*/ 36523 h 453881"/>
                <a:gd name="connsiteX1" fmla="*/ 478332 w 970593"/>
                <a:gd name="connsiteY1" fmla="*/ 217086 h 453881"/>
                <a:gd name="connsiteX2" fmla="*/ 944004 w 970593"/>
                <a:gd name="connsiteY2" fmla="*/ 450227 h 453881"/>
                <a:gd name="connsiteX3" fmla="*/ 962753 w 970593"/>
                <a:gd name="connsiteY3" fmla="*/ 418028 h 453881"/>
                <a:gd name="connsiteX4" fmla="*/ 536414 w 970593"/>
                <a:gd name="connsiteY4" fmla="*/ 198744 h 453881"/>
                <a:gd name="connsiteX5" fmla="*/ 23257 w 970593"/>
                <a:gd name="connsiteY5" fmla="*/ 655 h 453881"/>
                <a:gd name="connsiteX6" fmla="*/ 13271 w 970593"/>
                <a:gd name="connsiteY6" fmla="*/ 36523 h 453881"/>
                <a:gd name="connsiteX7" fmla="*/ 13271 w 970593"/>
                <a:gd name="connsiteY7" fmla="*/ 36523 h 45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0593" h="453881">
                  <a:moveTo>
                    <a:pt x="13271" y="36523"/>
                  </a:moveTo>
                  <a:cubicBezTo>
                    <a:pt x="175492" y="76671"/>
                    <a:pt x="323244" y="156762"/>
                    <a:pt x="478332" y="217086"/>
                  </a:cubicBezTo>
                  <a:cubicBezTo>
                    <a:pt x="642591" y="281281"/>
                    <a:pt x="802366" y="342420"/>
                    <a:pt x="944004" y="450227"/>
                  </a:cubicBezTo>
                  <a:cubicBezTo>
                    <a:pt x="963161" y="464697"/>
                    <a:pt x="981502" y="432497"/>
                    <a:pt x="962753" y="418028"/>
                  </a:cubicBezTo>
                  <a:cubicBezTo>
                    <a:pt x="833751" y="319798"/>
                    <a:pt x="687630" y="254992"/>
                    <a:pt x="536414" y="198744"/>
                  </a:cubicBezTo>
                  <a:cubicBezTo>
                    <a:pt x="364818" y="135160"/>
                    <a:pt x="201782" y="44879"/>
                    <a:pt x="23257" y="655"/>
                  </a:cubicBezTo>
                  <a:cubicBezTo>
                    <a:pt x="-179" y="-5255"/>
                    <a:pt x="-9961" y="30613"/>
                    <a:pt x="13271" y="36523"/>
                  </a:cubicBezTo>
                  <a:lnTo>
                    <a:pt x="13271" y="36523"/>
                  </a:lnTo>
                  <a:close/>
                </a:path>
              </a:pathLst>
            </a:custGeom>
            <a:solidFill>
              <a:srgbClr val="FFA522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52" name="Freeform: Shape 817">
              <a:extLst>
                <a:ext uri="{FF2B5EF4-FFF2-40B4-BE49-F238E27FC236}">
                  <a16:creationId xmlns:a16="http://schemas.microsoft.com/office/drawing/2014/main" id="{70BF7071-288F-4CC7-94EC-47308743B43D}"/>
                </a:ext>
              </a:extLst>
            </p:cNvPr>
            <p:cNvSpPr/>
            <p:nvPr/>
          </p:nvSpPr>
          <p:spPr>
            <a:xfrm>
              <a:off x="11926029" y="3314013"/>
              <a:ext cx="284246" cy="1128593"/>
            </a:xfrm>
            <a:custGeom>
              <a:avLst/>
              <a:gdLst>
                <a:gd name="connsiteX0" fmla="*/ 284178 w 284246"/>
                <a:gd name="connsiteY0" fmla="*/ 1110659 h 1128593"/>
                <a:gd name="connsiteX1" fmla="*/ 234452 w 284246"/>
                <a:gd name="connsiteY1" fmla="*/ 872626 h 1128593"/>
                <a:gd name="connsiteX2" fmla="*/ 173517 w 284246"/>
                <a:gd name="connsiteY2" fmla="*/ 585479 h 1128593"/>
                <a:gd name="connsiteX3" fmla="*/ 110340 w 284246"/>
                <a:gd name="connsiteY3" fmla="*/ 299758 h 1128593"/>
                <a:gd name="connsiteX4" fmla="*/ 37178 w 284246"/>
                <a:gd name="connsiteY4" fmla="*/ 12610 h 1128593"/>
                <a:gd name="connsiteX5" fmla="*/ 1310 w 284246"/>
                <a:gd name="connsiteY5" fmla="*/ 22392 h 1128593"/>
                <a:gd name="connsiteX6" fmla="*/ 126032 w 284246"/>
                <a:gd name="connsiteY6" fmla="*/ 540440 h 1128593"/>
                <a:gd name="connsiteX7" fmla="*/ 185948 w 284246"/>
                <a:gd name="connsiteY7" fmla="*/ 836962 h 1128593"/>
                <a:gd name="connsiteX8" fmla="*/ 246679 w 284246"/>
                <a:gd name="connsiteY8" fmla="*/ 1110455 h 1128593"/>
                <a:gd name="connsiteX9" fmla="*/ 284178 w 284246"/>
                <a:gd name="connsiteY9" fmla="*/ 1110659 h 1128593"/>
                <a:gd name="connsiteX10" fmla="*/ 284178 w 284246"/>
                <a:gd name="connsiteY10" fmla="*/ 1110659 h 1128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246" h="1128593">
                  <a:moveTo>
                    <a:pt x="284178" y="1110659"/>
                  </a:moveTo>
                  <a:cubicBezTo>
                    <a:pt x="285808" y="1027918"/>
                    <a:pt x="258296" y="950680"/>
                    <a:pt x="234452" y="872626"/>
                  </a:cubicBezTo>
                  <a:cubicBezTo>
                    <a:pt x="206124" y="779492"/>
                    <a:pt x="193081" y="680855"/>
                    <a:pt x="173517" y="585479"/>
                  </a:cubicBezTo>
                  <a:cubicBezTo>
                    <a:pt x="153952" y="489899"/>
                    <a:pt x="129905" y="395338"/>
                    <a:pt x="110340" y="299758"/>
                  </a:cubicBezTo>
                  <a:cubicBezTo>
                    <a:pt x="90572" y="202547"/>
                    <a:pt x="72842" y="105337"/>
                    <a:pt x="37178" y="12610"/>
                  </a:cubicBezTo>
                  <a:cubicBezTo>
                    <a:pt x="28618" y="-9603"/>
                    <a:pt x="-7250" y="-25"/>
                    <a:pt x="1310" y="22392"/>
                  </a:cubicBezTo>
                  <a:cubicBezTo>
                    <a:pt x="64079" y="186244"/>
                    <a:pt x="89146" y="369252"/>
                    <a:pt x="126032" y="540440"/>
                  </a:cubicBezTo>
                  <a:cubicBezTo>
                    <a:pt x="147227" y="639077"/>
                    <a:pt x="164142" y="738529"/>
                    <a:pt x="185948" y="836962"/>
                  </a:cubicBezTo>
                  <a:cubicBezTo>
                    <a:pt x="206328" y="929078"/>
                    <a:pt x="248513" y="1014264"/>
                    <a:pt x="246679" y="1110455"/>
                  </a:cubicBezTo>
                  <a:cubicBezTo>
                    <a:pt x="246475" y="1134707"/>
                    <a:pt x="283770" y="1134503"/>
                    <a:pt x="284178" y="1110659"/>
                  </a:cubicBezTo>
                  <a:lnTo>
                    <a:pt x="284178" y="1110659"/>
                  </a:lnTo>
                  <a:close/>
                </a:path>
              </a:pathLst>
            </a:custGeom>
            <a:solidFill>
              <a:srgbClr val="FFA522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0" name="Graphic 13">
            <a:extLst>
              <a:ext uri="{FF2B5EF4-FFF2-40B4-BE49-F238E27FC236}">
                <a16:creationId xmlns:a16="http://schemas.microsoft.com/office/drawing/2014/main" id="{58E2BB14-F1AC-46A2-A265-1D77C92017E4}"/>
              </a:ext>
            </a:extLst>
          </p:cNvPr>
          <p:cNvGrpSpPr/>
          <p:nvPr/>
        </p:nvGrpSpPr>
        <p:grpSpPr>
          <a:xfrm rot="10800000">
            <a:off x="-528880" y="-155223"/>
            <a:ext cx="2123163" cy="1852805"/>
            <a:chOff x="5810290" y="3176621"/>
            <a:chExt cx="571790" cy="507934"/>
          </a:xfrm>
          <a:solidFill>
            <a:srgbClr val="FFFFFF"/>
          </a:solidFill>
        </p:grpSpPr>
        <p:sp>
          <p:nvSpPr>
            <p:cNvPr id="31" name="Freeform: Shape 72">
              <a:extLst>
                <a:ext uri="{FF2B5EF4-FFF2-40B4-BE49-F238E27FC236}">
                  <a16:creationId xmlns:a16="http://schemas.microsoft.com/office/drawing/2014/main" id="{AE969A95-C0FE-4411-B903-626A10B65399}"/>
                </a:ext>
              </a:extLst>
            </p:cNvPr>
            <p:cNvSpPr/>
            <p:nvPr/>
          </p:nvSpPr>
          <p:spPr>
            <a:xfrm>
              <a:off x="6260208" y="3225035"/>
              <a:ext cx="50390" cy="52325"/>
            </a:xfrm>
            <a:custGeom>
              <a:avLst/>
              <a:gdLst>
                <a:gd name="connsiteX0" fmla="*/ 6480 w 50390"/>
                <a:gd name="connsiteY0" fmla="*/ 7558 h 52325"/>
                <a:gd name="connsiteX1" fmla="*/ 34674 w 50390"/>
                <a:gd name="connsiteY1" fmla="*/ 4415 h 52325"/>
                <a:gd name="connsiteX2" fmla="*/ 50390 w 50390"/>
                <a:gd name="connsiteY2" fmla="*/ 26704 h 52325"/>
                <a:gd name="connsiteX3" fmla="*/ 35245 w 50390"/>
                <a:gd name="connsiteY3" fmla="*/ 50230 h 52325"/>
                <a:gd name="connsiteX4" fmla="*/ 25625 w 50390"/>
                <a:gd name="connsiteY4" fmla="*/ 52326 h 52325"/>
                <a:gd name="connsiteX5" fmla="*/ 7528 w 50390"/>
                <a:gd name="connsiteY5" fmla="*/ 44896 h 52325"/>
                <a:gd name="connsiteX6" fmla="*/ 7242 w 50390"/>
                <a:gd name="connsiteY6" fmla="*/ 44801 h 52325"/>
                <a:gd name="connsiteX7" fmla="*/ 6480 w 50390"/>
                <a:gd name="connsiteY7" fmla="*/ 7558 h 52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90" h="52325">
                  <a:moveTo>
                    <a:pt x="6480" y="7558"/>
                  </a:moveTo>
                  <a:cubicBezTo>
                    <a:pt x="12195" y="700"/>
                    <a:pt x="22577" y="-3776"/>
                    <a:pt x="34674" y="4415"/>
                  </a:cubicBezTo>
                  <a:cubicBezTo>
                    <a:pt x="44389" y="8701"/>
                    <a:pt x="50295" y="16988"/>
                    <a:pt x="50390" y="26704"/>
                  </a:cubicBezTo>
                  <a:cubicBezTo>
                    <a:pt x="50390" y="36610"/>
                    <a:pt x="44294" y="46039"/>
                    <a:pt x="35245" y="50230"/>
                  </a:cubicBezTo>
                  <a:cubicBezTo>
                    <a:pt x="32102" y="51659"/>
                    <a:pt x="28864" y="52326"/>
                    <a:pt x="25625" y="52326"/>
                  </a:cubicBezTo>
                  <a:cubicBezTo>
                    <a:pt x="19434" y="52326"/>
                    <a:pt x="13147" y="49849"/>
                    <a:pt x="7528" y="44896"/>
                  </a:cubicBezTo>
                  <a:lnTo>
                    <a:pt x="7242" y="44801"/>
                  </a:lnTo>
                  <a:cubicBezTo>
                    <a:pt x="-3045" y="34609"/>
                    <a:pt x="-1521" y="17274"/>
                    <a:pt x="6480" y="7558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32" name="Freeform: Shape 73">
              <a:extLst>
                <a:ext uri="{FF2B5EF4-FFF2-40B4-BE49-F238E27FC236}">
                  <a16:creationId xmlns:a16="http://schemas.microsoft.com/office/drawing/2014/main" id="{47ACA2DB-7CD6-4367-9ADC-7F0861D355A3}"/>
                </a:ext>
              </a:extLst>
            </p:cNvPr>
            <p:cNvSpPr/>
            <p:nvPr/>
          </p:nvSpPr>
          <p:spPr>
            <a:xfrm>
              <a:off x="6050605" y="3591861"/>
              <a:ext cx="68808" cy="71548"/>
            </a:xfrm>
            <a:custGeom>
              <a:avLst/>
              <a:gdLst>
                <a:gd name="connsiteX0" fmla="*/ 32154 w 68808"/>
                <a:gd name="connsiteY0" fmla="*/ 71548 h 71548"/>
                <a:gd name="connsiteX1" fmla="*/ 13962 w 68808"/>
                <a:gd name="connsiteY1" fmla="*/ 65643 h 71548"/>
                <a:gd name="connsiteX2" fmla="*/ 13771 w 68808"/>
                <a:gd name="connsiteY2" fmla="*/ 65548 h 71548"/>
                <a:gd name="connsiteX3" fmla="*/ 436 w 68808"/>
                <a:gd name="connsiteY3" fmla="*/ 33258 h 71548"/>
                <a:gd name="connsiteX4" fmla="*/ 25582 w 68808"/>
                <a:gd name="connsiteY4" fmla="*/ 1730 h 71548"/>
                <a:gd name="connsiteX5" fmla="*/ 57872 w 68808"/>
                <a:gd name="connsiteY5" fmla="*/ 9445 h 71548"/>
                <a:gd name="connsiteX6" fmla="*/ 60158 w 68808"/>
                <a:gd name="connsiteY6" fmla="*/ 56975 h 71548"/>
                <a:gd name="connsiteX7" fmla="*/ 32154 w 68808"/>
                <a:gd name="connsiteY7" fmla="*/ 71548 h 7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808" h="71548">
                  <a:moveTo>
                    <a:pt x="32154" y="71548"/>
                  </a:moveTo>
                  <a:cubicBezTo>
                    <a:pt x="26249" y="71548"/>
                    <a:pt x="20058" y="69739"/>
                    <a:pt x="13962" y="65643"/>
                  </a:cubicBezTo>
                  <a:lnTo>
                    <a:pt x="13771" y="65548"/>
                  </a:lnTo>
                  <a:cubicBezTo>
                    <a:pt x="3389" y="57737"/>
                    <a:pt x="-1564" y="45926"/>
                    <a:pt x="436" y="33258"/>
                  </a:cubicBezTo>
                  <a:cubicBezTo>
                    <a:pt x="2627" y="18970"/>
                    <a:pt x="12723" y="6302"/>
                    <a:pt x="25582" y="1730"/>
                  </a:cubicBezTo>
                  <a:cubicBezTo>
                    <a:pt x="36726" y="-2175"/>
                    <a:pt x="48156" y="587"/>
                    <a:pt x="57872" y="9445"/>
                  </a:cubicBezTo>
                  <a:cubicBezTo>
                    <a:pt x="73874" y="23733"/>
                    <a:pt x="70254" y="44116"/>
                    <a:pt x="60158" y="56975"/>
                  </a:cubicBezTo>
                  <a:cubicBezTo>
                    <a:pt x="53681" y="65262"/>
                    <a:pt x="43394" y="71548"/>
                    <a:pt x="32154" y="71548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33" name="Freeform: Shape 74">
              <a:extLst>
                <a:ext uri="{FF2B5EF4-FFF2-40B4-BE49-F238E27FC236}">
                  <a16:creationId xmlns:a16="http://schemas.microsoft.com/office/drawing/2014/main" id="{29812F56-315D-4B9D-961F-D1043CB3A500}"/>
                </a:ext>
              </a:extLst>
            </p:cNvPr>
            <p:cNvSpPr/>
            <p:nvPr/>
          </p:nvSpPr>
          <p:spPr>
            <a:xfrm>
              <a:off x="6008499" y="3176621"/>
              <a:ext cx="104942" cy="110932"/>
            </a:xfrm>
            <a:custGeom>
              <a:avLst/>
              <a:gdLst>
                <a:gd name="connsiteX0" fmla="*/ 11491 w 104942"/>
                <a:gd name="connsiteY0" fmla="*/ 23683 h 110932"/>
                <a:gd name="connsiteX1" fmla="*/ 79119 w 104942"/>
                <a:gd name="connsiteY1" fmla="*/ 6824 h 110932"/>
                <a:gd name="connsiteX2" fmla="*/ 104931 w 104942"/>
                <a:gd name="connsiteY2" fmla="*/ 51306 h 110932"/>
                <a:gd name="connsiteX3" fmla="*/ 71880 w 104942"/>
                <a:gd name="connsiteY3" fmla="*/ 104455 h 110932"/>
                <a:gd name="connsiteX4" fmla="*/ 47400 w 104942"/>
                <a:gd name="connsiteY4" fmla="*/ 110932 h 110932"/>
                <a:gd name="connsiteX5" fmla="*/ 19873 w 104942"/>
                <a:gd name="connsiteY5" fmla="*/ 102645 h 110932"/>
                <a:gd name="connsiteX6" fmla="*/ 19302 w 104942"/>
                <a:gd name="connsiteY6" fmla="*/ 102264 h 110932"/>
                <a:gd name="connsiteX7" fmla="*/ 11491 w 104942"/>
                <a:gd name="connsiteY7" fmla="*/ 23683 h 110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4942" h="110932">
                  <a:moveTo>
                    <a:pt x="11491" y="23683"/>
                  </a:moveTo>
                  <a:cubicBezTo>
                    <a:pt x="23778" y="5871"/>
                    <a:pt x="48829" y="-9273"/>
                    <a:pt x="79119" y="6824"/>
                  </a:cubicBezTo>
                  <a:cubicBezTo>
                    <a:pt x="96264" y="17206"/>
                    <a:pt x="105312" y="32827"/>
                    <a:pt x="104931" y="51306"/>
                  </a:cubicBezTo>
                  <a:cubicBezTo>
                    <a:pt x="104455" y="72642"/>
                    <a:pt x="91120" y="93882"/>
                    <a:pt x="71880" y="104455"/>
                  </a:cubicBezTo>
                  <a:cubicBezTo>
                    <a:pt x="63974" y="108741"/>
                    <a:pt x="55687" y="110932"/>
                    <a:pt x="47400" y="110932"/>
                  </a:cubicBezTo>
                  <a:cubicBezTo>
                    <a:pt x="38066" y="110932"/>
                    <a:pt x="28731" y="108170"/>
                    <a:pt x="19873" y="102645"/>
                  </a:cubicBezTo>
                  <a:lnTo>
                    <a:pt x="19302" y="102264"/>
                  </a:lnTo>
                  <a:cubicBezTo>
                    <a:pt x="-6130" y="79976"/>
                    <a:pt x="-3939" y="45972"/>
                    <a:pt x="11491" y="23683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34" name="Freeform: Shape 75">
              <a:extLst>
                <a:ext uri="{FF2B5EF4-FFF2-40B4-BE49-F238E27FC236}">
                  <a16:creationId xmlns:a16="http://schemas.microsoft.com/office/drawing/2014/main" id="{2A07FF88-1C65-4619-A75B-64EEC5C242B0}"/>
                </a:ext>
              </a:extLst>
            </p:cNvPr>
            <p:cNvSpPr/>
            <p:nvPr/>
          </p:nvSpPr>
          <p:spPr>
            <a:xfrm>
              <a:off x="5918259" y="3287091"/>
              <a:ext cx="90296" cy="84757"/>
            </a:xfrm>
            <a:custGeom>
              <a:avLst/>
              <a:gdLst>
                <a:gd name="connsiteX0" fmla="*/ 671 w 90296"/>
                <a:gd name="connsiteY0" fmla="*/ 57135 h 84757"/>
                <a:gd name="connsiteX1" fmla="*/ 22673 w 90296"/>
                <a:gd name="connsiteY1" fmla="*/ 8939 h 84757"/>
                <a:gd name="connsiteX2" fmla="*/ 76109 w 90296"/>
                <a:gd name="connsiteY2" fmla="*/ 6653 h 84757"/>
                <a:gd name="connsiteX3" fmla="*/ 88967 w 90296"/>
                <a:gd name="connsiteY3" fmla="*/ 48658 h 84757"/>
                <a:gd name="connsiteX4" fmla="*/ 32960 w 90296"/>
                <a:gd name="connsiteY4" fmla="*/ 84758 h 84757"/>
                <a:gd name="connsiteX5" fmla="*/ 28579 w 90296"/>
                <a:gd name="connsiteY5" fmla="*/ 84567 h 84757"/>
                <a:gd name="connsiteX6" fmla="*/ 671 w 90296"/>
                <a:gd name="connsiteY6" fmla="*/ 57135 h 84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96" h="84757">
                  <a:moveTo>
                    <a:pt x="671" y="57135"/>
                  </a:moveTo>
                  <a:cubicBezTo>
                    <a:pt x="-2473" y="37419"/>
                    <a:pt x="5528" y="19893"/>
                    <a:pt x="22673" y="8939"/>
                  </a:cubicBezTo>
                  <a:cubicBezTo>
                    <a:pt x="40104" y="-2110"/>
                    <a:pt x="62012" y="-2967"/>
                    <a:pt x="76109" y="6653"/>
                  </a:cubicBezTo>
                  <a:cubicBezTo>
                    <a:pt x="83157" y="11415"/>
                    <a:pt x="94111" y="23417"/>
                    <a:pt x="88967" y="48658"/>
                  </a:cubicBezTo>
                  <a:cubicBezTo>
                    <a:pt x="82300" y="70185"/>
                    <a:pt x="54582" y="84758"/>
                    <a:pt x="32960" y="84758"/>
                  </a:cubicBezTo>
                  <a:cubicBezTo>
                    <a:pt x="31436" y="84758"/>
                    <a:pt x="30008" y="84663"/>
                    <a:pt x="28579" y="84567"/>
                  </a:cubicBezTo>
                  <a:cubicBezTo>
                    <a:pt x="12577" y="83043"/>
                    <a:pt x="2385" y="73042"/>
                    <a:pt x="671" y="57135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35" name="Freeform: Shape 76">
              <a:extLst>
                <a:ext uri="{FF2B5EF4-FFF2-40B4-BE49-F238E27FC236}">
                  <a16:creationId xmlns:a16="http://schemas.microsoft.com/office/drawing/2014/main" id="{E83EDB1F-4DA3-4864-BB5A-6598E00ABDAE}"/>
                </a:ext>
              </a:extLst>
            </p:cNvPr>
            <p:cNvSpPr/>
            <p:nvPr/>
          </p:nvSpPr>
          <p:spPr>
            <a:xfrm>
              <a:off x="6310690" y="3309079"/>
              <a:ext cx="71390" cy="75628"/>
            </a:xfrm>
            <a:custGeom>
              <a:avLst/>
              <a:gdLst>
                <a:gd name="connsiteX0" fmla="*/ 33531 w 71390"/>
                <a:gd name="connsiteY0" fmla="*/ 0 h 75628"/>
                <a:gd name="connsiteX1" fmla="*/ 34102 w 71390"/>
                <a:gd name="connsiteY1" fmla="*/ 0 h 75628"/>
                <a:gd name="connsiteX2" fmla="*/ 68773 w 71390"/>
                <a:gd name="connsiteY2" fmla="*/ 22765 h 75628"/>
                <a:gd name="connsiteX3" fmla="*/ 59725 w 71390"/>
                <a:gd name="connsiteY3" fmla="*/ 66199 h 75628"/>
                <a:gd name="connsiteX4" fmla="*/ 36293 w 71390"/>
                <a:gd name="connsiteY4" fmla="*/ 75629 h 75628"/>
                <a:gd name="connsiteX5" fmla="*/ 19529 w 71390"/>
                <a:gd name="connsiteY5" fmla="*/ 72104 h 75628"/>
                <a:gd name="connsiteX6" fmla="*/ 479 w 71390"/>
                <a:gd name="connsiteY6" fmla="*/ 35528 h 75628"/>
                <a:gd name="connsiteX7" fmla="*/ 33531 w 71390"/>
                <a:gd name="connsiteY7" fmla="*/ 0 h 7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390" h="75628">
                  <a:moveTo>
                    <a:pt x="33531" y="0"/>
                  </a:moveTo>
                  <a:lnTo>
                    <a:pt x="34102" y="0"/>
                  </a:lnTo>
                  <a:cubicBezTo>
                    <a:pt x="50771" y="667"/>
                    <a:pt x="63439" y="8954"/>
                    <a:pt x="68773" y="22765"/>
                  </a:cubicBezTo>
                  <a:cubicBezTo>
                    <a:pt x="74393" y="37433"/>
                    <a:pt x="70774" y="55340"/>
                    <a:pt x="59725" y="66199"/>
                  </a:cubicBezTo>
                  <a:cubicBezTo>
                    <a:pt x="53343" y="72390"/>
                    <a:pt x="45247" y="75629"/>
                    <a:pt x="36293" y="75629"/>
                  </a:cubicBezTo>
                  <a:cubicBezTo>
                    <a:pt x="30864" y="75629"/>
                    <a:pt x="25149" y="74390"/>
                    <a:pt x="19529" y="72104"/>
                  </a:cubicBezTo>
                  <a:cubicBezTo>
                    <a:pt x="5242" y="66675"/>
                    <a:pt x="-1997" y="52673"/>
                    <a:pt x="479" y="35528"/>
                  </a:cubicBezTo>
                  <a:cubicBezTo>
                    <a:pt x="2860" y="18860"/>
                    <a:pt x="15052" y="1334"/>
                    <a:pt x="33531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36" name="Freeform: Shape 77">
              <a:extLst>
                <a:ext uri="{FF2B5EF4-FFF2-40B4-BE49-F238E27FC236}">
                  <a16:creationId xmlns:a16="http://schemas.microsoft.com/office/drawing/2014/main" id="{236AAC3F-FB9A-477B-B53E-416EC6F56C6C}"/>
                </a:ext>
              </a:extLst>
            </p:cNvPr>
            <p:cNvSpPr/>
            <p:nvPr/>
          </p:nvSpPr>
          <p:spPr>
            <a:xfrm>
              <a:off x="6130766" y="3316637"/>
              <a:ext cx="89749" cy="80739"/>
            </a:xfrm>
            <a:custGeom>
              <a:avLst/>
              <a:gdLst>
                <a:gd name="connsiteX0" fmla="*/ 78105 w 89749"/>
                <a:gd name="connsiteY0" fmla="*/ 11302 h 80739"/>
                <a:gd name="connsiteX1" fmla="*/ 84106 w 89749"/>
                <a:gd name="connsiteY1" fmla="*/ 59403 h 80739"/>
                <a:gd name="connsiteX2" fmla="*/ 41910 w 89749"/>
                <a:gd name="connsiteY2" fmla="*/ 80739 h 80739"/>
                <a:gd name="connsiteX3" fmla="*/ 30956 w 89749"/>
                <a:gd name="connsiteY3" fmla="*/ 79406 h 80739"/>
                <a:gd name="connsiteX4" fmla="*/ 95 w 89749"/>
                <a:gd name="connsiteY4" fmla="*/ 39972 h 80739"/>
                <a:gd name="connsiteX5" fmla="*/ 0 w 89749"/>
                <a:gd name="connsiteY5" fmla="*/ 39401 h 80739"/>
                <a:gd name="connsiteX6" fmla="*/ 25241 w 89749"/>
                <a:gd name="connsiteY6" fmla="*/ 4444 h 80739"/>
                <a:gd name="connsiteX7" fmla="*/ 78105 w 89749"/>
                <a:gd name="connsiteY7" fmla="*/ 11302 h 80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749" h="80739">
                  <a:moveTo>
                    <a:pt x="78105" y="11302"/>
                  </a:moveTo>
                  <a:cubicBezTo>
                    <a:pt x="95821" y="33876"/>
                    <a:pt x="89440" y="51117"/>
                    <a:pt x="84106" y="59403"/>
                  </a:cubicBezTo>
                  <a:cubicBezTo>
                    <a:pt x="75628" y="72453"/>
                    <a:pt x="58579" y="80739"/>
                    <a:pt x="41910" y="80739"/>
                  </a:cubicBezTo>
                  <a:cubicBezTo>
                    <a:pt x="38195" y="80739"/>
                    <a:pt x="34576" y="80263"/>
                    <a:pt x="30956" y="79406"/>
                  </a:cubicBezTo>
                  <a:cubicBezTo>
                    <a:pt x="13240" y="75120"/>
                    <a:pt x="2000" y="60737"/>
                    <a:pt x="95" y="39972"/>
                  </a:cubicBezTo>
                  <a:lnTo>
                    <a:pt x="0" y="39401"/>
                  </a:lnTo>
                  <a:cubicBezTo>
                    <a:pt x="190" y="24256"/>
                    <a:pt x="9620" y="11112"/>
                    <a:pt x="25241" y="4444"/>
                  </a:cubicBezTo>
                  <a:cubicBezTo>
                    <a:pt x="43624" y="-3462"/>
                    <a:pt x="65341" y="-604"/>
                    <a:pt x="78105" y="11302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37" name="Freeform: Shape 78">
              <a:extLst>
                <a:ext uri="{FF2B5EF4-FFF2-40B4-BE49-F238E27FC236}">
                  <a16:creationId xmlns:a16="http://schemas.microsoft.com/office/drawing/2014/main" id="{1D7477FD-C7B6-40B5-A36C-FB4D8C26EB3F}"/>
                </a:ext>
              </a:extLst>
            </p:cNvPr>
            <p:cNvSpPr/>
            <p:nvPr/>
          </p:nvSpPr>
          <p:spPr>
            <a:xfrm>
              <a:off x="5810290" y="3412514"/>
              <a:ext cx="97346" cy="90019"/>
            </a:xfrm>
            <a:custGeom>
              <a:avLst/>
              <a:gdLst>
                <a:gd name="connsiteX0" fmla="*/ 15771 w 97346"/>
                <a:gd name="connsiteY0" fmla="*/ 76588 h 90019"/>
                <a:gd name="connsiteX1" fmla="*/ 8722 w 97346"/>
                <a:gd name="connsiteY1" fmla="*/ 23439 h 90019"/>
                <a:gd name="connsiteX2" fmla="*/ 79112 w 97346"/>
                <a:gd name="connsiteY2" fmla="*/ 7913 h 90019"/>
                <a:gd name="connsiteX3" fmla="*/ 96924 w 97346"/>
                <a:gd name="connsiteY3" fmla="*/ 45346 h 90019"/>
                <a:gd name="connsiteX4" fmla="*/ 58443 w 97346"/>
                <a:gd name="connsiteY4" fmla="*/ 87923 h 90019"/>
                <a:gd name="connsiteX5" fmla="*/ 45298 w 97346"/>
                <a:gd name="connsiteY5" fmla="*/ 90018 h 90019"/>
                <a:gd name="connsiteX6" fmla="*/ 15771 w 97346"/>
                <a:gd name="connsiteY6" fmla="*/ 76588 h 9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346" h="90019">
                  <a:moveTo>
                    <a:pt x="15771" y="76588"/>
                  </a:moveTo>
                  <a:cubicBezTo>
                    <a:pt x="-5946" y="59538"/>
                    <a:pt x="-2136" y="37917"/>
                    <a:pt x="8722" y="23439"/>
                  </a:cubicBezTo>
                  <a:cubicBezTo>
                    <a:pt x="24248" y="2674"/>
                    <a:pt x="56157" y="-8565"/>
                    <a:pt x="79112" y="7913"/>
                  </a:cubicBezTo>
                  <a:cubicBezTo>
                    <a:pt x="92733" y="17152"/>
                    <a:pt x="99114" y="30392"/>
                    <a:pt x="96924" y="45346"/>
                  </a:cubicBezTo>
                  <a:cubicBezTo>
                    <a:pt x="94066" y="64110"/>
                    <a:pt x="77969" y="82017"/>
                    <a:pt x="58443" y="87923"/>
                  </a:cubicBezTo>
                  <a:cubicBezTo>
                    <a:pt x="53966" y="89256"/>
                    <a:pt x="49584" y="90018"/>
                    <a:pt x="45298" y="90018"/>
                  </a:cubicBezTo>
                  <a:cubicBezTo>
                    <a:pt x="34154" y="90114"/>
                    <a:pt x="23962" y="85542"/>
                    <a:pt x="15771" y="76588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38" name="Freeform: Shape 79">
              <a:extLst>
                <a:ext uri="{FF2B5EF4-FFF2-40B4-BE49-F238E27FC236}">
                  <a16:creationId xmlns:a16="http://schemas.microsoft.com/office/drawing/2014/main" id="{21E7ACEF-4C7E-41FA-AD55-93065211D5F0}"/>
                </a:ext>
              </a:extLst>
            </p:cNvPr>
            <p:cNvSpPr/>
            <p:nvPr/>
          </p:nvSpPr>
          <p:spPr>
            <a:xfrm>
              <a:off x="5864666" y="3561986"/>
              <a:ext cx="116459" cy="112662"/>
            </a:xfrm>
            <a:custGeom>
              <a:avLst/>
              <a:gdLst>
                <a:gd name="connsiteX0" fmla="*/ 111224 w 116459"/>
                <a:gd name="connsiteY0" fmla="*/ 39606 h 112662"/>
                <a:gd name="connsiteX1" fmla="*/ 102556 w 116459"/>
                <a:gd name="connsiteY1" fmla="*/ 95232 h 112662"/>
                <a:gd name="connsiteX2" fmla="*/ 55788 w 116459"/>
                <a:gd name="connsiteY2" fmla="*/ 112663 h 112662"/>
                <a:gd name="connsiteX3" fmla="*/ 27594 w 116459"/>
                <a:gd name="connsiteY3" fmla="*/ 106662 h 112662"/>
                <a:gd name="connsiteX4" fmla="*/ 257 w 116459"/>
                <a:gd name="connsiteY4" fmla="*/ 55989 h 112662"/>
                <a:gd name="connsiteX5" fmla="*/ 58360 w 116459"/>
                <a:gd name="connsiteY5" fmla="*/ 172 h 112662"/>
                <a:gd name="connsiteX6" fmla="*/ 111224 w 116459"/>
                <a:gd name="connsiteY6" fmla="*/ 39606 h 112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459" h="112662">
                  <a:moveTo>
                    <a:pt x="111224" y="39606"/>
                  </a:moveTo>
                  <a:cubicBezTo>
                    <a:pt x="120463" y="61323"/>
                    <a:pt x="117415" y="81040"/>
                    <a:pt x="102556" y="95232"/>
                  </a:cubicBezTo>
                  <a:cubicBezTo>
                    <a:pt x="90840" y="106567"/>
                    <a:pt x="73219" y="112663"/>
                    <a:pt x="55788" y="112663"/>
                  </a:cubicBezTo>
                  <a:cubicBezTo>
                    <a:pt x="45977" y="112663"/>
                    <a:pt x="36167" y="110663"/>
                    <a:pt x="27594" y="106662"/>
                  </a:cubicBezTo>
                  <a:cubicBezTo>
                    <a:pt x="7973" y="97328"/>
                    <a:pt x="-1743" y="79325"/>
                    <a:pt x="257" y="55989"/>
                  </a:cubicBezTo>
                  <a:cubicBezTo>
                    <a:pt x="2924" y="22461"/>
                    <a:pt x="32261" y="2173"/>
                    <a:pt x="58360" y="172"/>
                  </a:cubicBezTo>
                  <a:cubicBezTo>
                    <a:pt x="78648" y="-1447"/>
                    <a:pt x="103413" y="8078"/>
                    <a:pt x="111224" y="39606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39" name="Freeform: Shape 80">
              <a:extLst>
                <a:ext uri="{FF2B5EF4-FFF2-40B4-BE49-F238E27FC236}">
                  <a16:creationId xmlns:a16="http://schemas.microsoft.com/office/drawing/2014/main" id="{03AEB09A-A6FF-4195-A06A-61057DFEB2B8}"/>
                </a:ext>
              </a:extLst>
            </p:cNvPr>
            <p:cNvSpPr/>
            <p:nvPr/>
          </p:nvSpPr>
          <p:spPr>
            <a:xfrm>
              <a:off x="5976757" y="3412616"/>
              <a:ext cx="108365" cy="110680"/>
            </a:xfrm>
            <a:custGeom>
              <a:avLst/>
              <a:gdLst>
                <a:gd name="connsiteX0" fmla="*/ 44471 w 108365"/>
                <a:gd name="connsiteY0" fmla="*/ 110681 h 110680"/>
                <a:gd name="connsiteX1" fmla="*/ 3514 w 108365"/>
                <a:gd name="connsiteY1" fmla="*/ 85440 h 110680"/>
                <a:gd name="connsiteX2" fmla="*/ 23707 w 108365"/>
                <a:gd name="connsiteY2" fmla="*/ 15621 h 110680"/>
                <a:gd name="connsiteX3" fmla="*/ 85715 w 108365"/>
                <a:gd name="connsiteY3" fmla="*/ 7525 h 110680"/>
                <a:gd name="connsiteX4" fmla="*/ 105336 w 108365"/>
                <a:gd name="connsiteY4" fmla="*/ 75153 h 110680"/>
                <a:gd name="connsiteX5" fmla="*/ 48472 w 108365"/>
                <a:gd name="connsiteY5" fmla="*/ 110586 h 110680"/>
                <a:gd name="connsiteX6" fmla="*/ 44471 w 108365"/>
                <a:gd name="connsiteY6" fmla="*/ 110681 h 11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365" h="110680">
                  <a:moveTo>
                    <a:pt x="44471" y="110681"/>
                  </a:moveTo>
                  <a:cubicBezTo>
                    <a:pt x="17801" y="110681"/>
                    <a:pt x="7419" y="95060"/>
                    <a:pt x="3514" y="85440"/>
                  </a:cubicBezTo>
                  <a:cubicBezTo>
                    <a:pt x="-5440" y="63056"/>
                    <a:pt x="3228" y="33052"/>
                    <a:pt x="23707" y="15621"/>
                  </a:cubicBezTo>
                  <a:cubicBezTo>
                    <a:pt x="54282" y="-8096"/>
                    <a:pt x="75713" y="381"/>
                    <a:pt x="85715" y="7525"/>
                  </a:cubicBezTo>
                  <a:cubicBezTo>
                    <a:pt x="104765" y="21051"/>
                    <a:pt x="113432" y="50769"/>
                    <a:pt x="105336" y="75153"/>
                  </a:cubicBezTo>
                  <a:cubicBezTo>
                    <a:pt x="97621" y="98394"/>
                    <a:pt x="76571" y="111157"/>
                    <a:pt x="48472" y="110586"/>
                  </a:cubicBezTo>
                  <a:cubicBezTo>
                    <a:pt x="47043" y="110586"/>
                    <a:pt x="45710" y="110681"/>
                    <a:pt x="44471" y="110681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40" name="Freeform: Shape 81">
              <a:extLst>
                <a:ext uri="{FF2B5EF4-FFF2-40B4-BE49-F238E27FC236}">
                  <a16:creationId xmlns:a16="http://schemas.microsoft.com/office/drawing/2014/main" id="{04B2D9BB-F241-49E2-9546-E48318FC4599}"/>
                </a:ext>
              </a:extLst>
            </p:cNvPr>
            <p:cNvSpPr/>
            <p:nvPr/>
          </p:nvSpPr>
          <p:spPr>
            <a:xfrm>
              <a:off x="6152031" y="3205411"/>
              <a:ext cx="52797" cy="53186"/>
            </a:xfrm>
            <a:custGeom>
              <a:avLst/>
              <a:gdLst>
                <a:gd name="connsiteX0" fmla="*/ 452 w 52797"/>
                <a:gd name="connsiteY0" fmla="*/ 32898 h 53186"/>
                <a:gd name="connsiteX1" fmla="*/ 22074 w 52797"/>
                <a:gd name="connsiteY1" fmla="*/ 703 h 53186"/>
                <a:gd name="connsiteX2" fmla="*/ 51887 w 52797"/>
                <a:gd name="connsiteY2" fmla="*/ 18991 h 53186"/>
                <a:gd name="connsiteX3" fmla="*/ 43981 w 52797"/>
                <a:gd name="connsiteY3" fmla="*/ 44709 h 53186"/>
                <a:gd name="connsiteX4" fmla="*/ 22645 w 52797"/>
                <a:gd name="connsiteY4" fmla="*/ 53186 h 53186"/>
                <a:gd name="connsiteX5" fmla="*/ 14359 w 52797"/>
                <a:gd name="connsiteY5" fmla="*/ 51757 h 53186"/>
                <a:gd name="connsiteX6" fmla="*/ 452 w 52797"/>
                <a:gd name="connsiteY6" fmla="*/ 32898 h 53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97" h="53186">
                  <a:moveTo>
                    <a:pt x="452" y="32898"/>
                  </a:moveTo>
                  <a:cubicBezTo>
                    <a:pt x="-2501" y="15848"/>
                    <a:pt x="9501" y="3656"/>
                    <a:pt x="22074" y="703"/>
                  </a:cubicBezTo>
                  <a:cubicBezTo>
                    <a:pt x="33504" y="-1964"/>
                    <a:pt x="47220" y="2704"/>
                    <a:pt x="51887" y="18991"/>
                  </a:cubicBezTo>
                  <a:cubicBezTo>
                    <a:pt x="54459" y="28516"/>
                    <a:pt x="51506" y="37851"/>
                    <a:pt x="43981" y="44709"/>
                  </a:cubicBezTo>
                  <a:cubicBezTo>
                    <a:pt x="38076" y="50138"/>
                    <a:pt x="30075" y="53186"/>
                    <a:pt x="22645" y="53186"/>
                  </a:cubicBezTo>
                  <a:cubicBezTo>
                    <a:pt x="19693" y="53186"/>
                    <a:pt x="16835" y="52710"/>
                    <a:pt x="14359" y="51757"/>
                  </a:cubicBezTo>
                  <a:cubicBezTo>
                    <a:pt x="6548" y="48900"/>
                    <a:pt x="1690" y="42232"/>
                    <a:pt x="452" y="32898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41" name="Freeform: Shape 82">
              <a:extLst>
                <a:ext uri="{FF2B5EF4-FFF2-40B4-BE49-F238E27FC236}">
                  <a16:creationId xmlns:a16="http://schemas.microsoft.com/office/drawing/2014/main" id="{10169822-AB61-47AA-8FBF-FA502C197B08}"/>
                </a:ext>
              </a:extLst>
            </p:cNvPr>
            <p:cNvSpPr/>
            <p:nvPr/>
          </p:nvSpPr>
          <p:spPr>
            <a:xfrm>
              <a:off x="6122848" y="3484984"/>
              <a:ext cx="55589" cy="54600"/>
            </a:xfrm>
            <a:custGeom>
              <a:avLst/>
              <a:gdLst>
                <a:gd name="connsiteX0" fmla="*/ 52495 w 55589"/>
                <a:gd name="connsiteY0" fmla="*/ 14309 h 54600"/>
                <a:gd name="connsiteX1" fmla="*/ 51733 w 55589"/>
                <a:gd name="connsiteY1" fmla="*/ 38503 h 54600"/>
                <a:gd name="connsiteX2" fmla="*/ 23253 w 55589"/>
                <a:gd name="connsiteY2" fmla="*/ 54600 h 54600"/>
                <a:gd name="connsiteX3" fmla="*/ 21729 w 55589"/>
                <a:gd name="connsiteY3" fmla="*/ 54505 h 54600"/>
                <a:gd name="connsiteX4" fmla="*/ 3441 w 55589"/>
                <a:gd name="connsiteY4" fmla="*/ 42122 h 54600"/>
                <a:gd name="connsiteX5" fmla="*/ 16014 w 55589"/>
                <a:gd name="connsiteY5" fmla="*/ 3546 h 54600"/>
                <a:gd name="connsiteX6" fmla="*/ 52495 w 55589"/>
                <a:gd name="connsiteY6" fmla="*/ 14309 h 5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589" h="54600">
                  <a:moveTo>
                    <a:pt x="52495" y="14309"/>
                  </a:moveTo>
                  <a:cubicBezTo>
                    <a:pt x="56876" y="22025"/>
                    <a:pt x="56590" y="30692"/>
                    <a:pt x="51733" y="38503"/>
                  </a:cubicBezTo>
                  <a:cubicBezTo>
                    <a:pt x="45827" y="48028"/>
                    <a:pt x="34016" y="54600"/>
                    <a:pt x="23253" y="54600"/>
                  </a:cubicBezTo>
                  <a:cubicBezTo>
                    <a:pt x="22777" y="54600"/>
                    <a:pt x="22300" y="54600"/>
                    <a:pt x="21729" y="54505"/>
                  </a:cubicBezTo>
                  <a:cubicBezTo>
                    <a:pt x="13442" y="54029"/>
                    <a:pt x="6965" y="49647"/>
                    <a:pt x="3441" y="42122"/>
                  </a:cubicBezTo>
                  <a:cubicBezTo>
                    <a:pt x="-5132" y="26216"/>
                    <a:pt x="3536" y="10309"/>
                    <a:pt x="16014" y="3546"/>
                  </a:cubicBezTo>
                  <a:cubicBezTo>
                    <a:pt x="27444" y="-2550"/>
                    <a:pt x="43636" y="-1883"/>
                    <a:pt x="52495" y="14309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42" name="Freeform: Shape 83">
              <a:extLst>
                <a:ext uri="{FF2B5EF4-FFF2-40B4-BE49-F238E27FC236}">
                  <a16:creationId xmlns:a16="http://schemas.microsoft.com/office/drawing/2014/main" id="{BBA33F37-540A-404A-88E1-A427E12FC452}"/>
                </a:ext>
              </a:extLst>
            </p:cNvPr>
            <p:cNvSpPr/>
            <p:nvPr/>
          </p:nvSpPr>
          <p:spPr>
            <a:xfrm>
              <a:off x="6170693" y="3582494"/>
              <a:ext cx="109980" cy="102060"/>
            </a:xfrm>
            <a:custGeom>
              <a:avLst/>
              <a:gdLst>
                <a:gd name="connsiteX0" fmla="*/ 102853 w 109980"/>
                <a:gd name="connsiteY0" fmla="*/ 29670 h 102060"/>
                <a:gd name="connsiteX1" fmla="*/ 88946 w 109980"/>
                <a:gd name="connsiteY1" fmla="*/ 90535 h 102060"/>
                <a:gd name="connsiteX2" fmla="*/ 52085 w 109980"/>
                <a:gd name="connsiteY2" fmla="*/ 102060 h 102060"/>
                <a:gd name="connsiteX3" fmla="*/ 12365 w 109980"/>
                <a:gd name="connsiteY3" fmla="*/ 83677 h 102060"/>
                <a:gd name="connsiteX4" fmla="*/ 4650 w 109980"/>
                <a:gd name="connsiteY4" fmla="*/ 29099 h 102060"/>
                <a:gd name="connsiteX5" fmla="*/ 51418 w 109980"/>
                <a:gd name="connsiteY5" fmla="*/ 48 h 102060"/>
                <a:gd name="connsiteX6" fmla="*/ 102853 w 109980"/>
                <a:gd name="connsiteY6" fmla="*/ 29670 h 10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980" h="102060">
                  <a:moveTo>
                    <a:pt x="102853" y="29670"/>
                  </a:moveTo>
                  <a:cubicBezTo>
                    <a:pt x="116093" y="51673"/>
                    <a:pt x="110568" y="75486"/>
                    <a:pt x="88946" y="90535"/>
                  </a:cubicBezTo>
                  <a:cubicBezTo>
                    <a:pt x="78469" y="97774"/>
                    <a:pt x="65134" y="102060"/>
                    <a:pt x="52085" y="102060"/>
                  </a:cubicBezTo>
                  <a:cubicBezTo>
                    <a:pt x="37226" y="102060"/>
                    <a:pt x="22652" y="96536"/>
                    <a:pt x="12365" y="83677"/>
                  </a:cubicBezTo>
                  <a:cubicBezTo>
                    <a:pt x="-874" y="65199"/>
                    <a:pt x="-3541" y="45768"/>
                    <a:pt x="4650" y="29099"/>
                  </a:cubicBezTo>
                  <a:cubicBezTo>
                    <a:pt x="12937" y="12240"/>
                    <a:pt x="31320" y="714"/>
                    <a:pt x="51418" y="48"/>
                  </a:cubicBezTo>
                  <a:cubicBezTo>
                    <a:pt x="72373" y="-810"/>
                    <a:pt x="91232" y="9954"/>
                    <a:pt x="102853" y="2967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43" name="Freeform: Shape 84">
              <a:extLst>
                <a:ext uri="{FF2B5EF4-FFF2-40B4-BE49-F238E27FC236}">
                  <a16:creationId xmlns:a16="http://schemas.microsoft.com/office/drawing/2014/main" id="{19A99F3D-8FF8-45CD-BF7A-003760CF91B8}"/>
                </a:ext>
              </a:extLst>
            </p:cNvPr>
            <p:cNvSpPr/>
            <p:nvPr/>
          </p:nvSpPr>
          <p:spPr>
            <a:xfrm>
              <a:off x="6237941" y="3428472"/>
              <a:ext cx="129522" cy="123971"/>
            </a:xfrm>
            <a:custGeom>
              <a:avLst/>
              <a:gdLst>
                <a:gd name="connsiteX0" fmla="*/ 128188 w 129522"/>
                <a:gd name="connsiteY0" fmla="*/ 45104 h 123971"/>
                <a:gd name="connsiteX1" fmla="*/ 74181 w 129522"/>
                <a:gd name="connsiteY1" fmla="*/ 121114 h 123971"/>
                <a:gd name="connsiteX2" fmla="*/ 54178 w 129522"/>
                <a:gd name="connsiteY2" fmla="*/ 123971 h 123971"/>
                <a:gd name="connsiteX3" fmla="*/ 3601 w 129522"/>
                <a:gd name="connsiteY3" fmla="*/ 88157 h 123971"/>
                <a:gd name="connsiteX4" fmla="*/ 17126 w 129522"/>
                <a:gd name="connsiteY4" fmla="*/ 23768 h 123971"/>
                <a:gd name="connsiteX5" fmla="*/ 85516 w 129522"/>
                <a:gd name="connsiteY5" fmla="*/ 1670 h 123971"/>
                <a:gd name="connsiteX6" fmla="*/ 128092 w 129522"/>
                <a:gd name="connsiteY6" fmla="*/ 45009 h 123971"/>
                <a:gd name="connsiteX7" fmla="*/ 128188 w 129522"/>
                <a:gd name="connsiteY7" fmla="*/ 45104 h 123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22" h="123971">
                  <a:moveTo>
                    <a:pt x="128188" y="45104"/>
                  </a:moveTo>
                  <a:cubicBezTo>
                    <a:pt x="136189" y="80918"/>
                    <a:pt x="106947" y="111875"/>
                    <a:pt x="74181" y="121114"/>
                  </a:cubicBezTo>
                  <a:cubicBezTo>
                    <a:pt x="67894" y="122924"/>
                    <a:pt x="61036" y="123971"/>
                    <a:pt x="54178" y="123971"/>
                  </a:cubicBezTo>
                  <a:cubicBezTo>
                    <a:pt x="33700" y="123971"/>
                    <a:pt x="12745" y="114732"/>
                    <a:pt x="3601" y="88157"/>
                  </a:cubicBezTo>
                  <a:cubicBezTo>
                    <a:pt x="-4115" y="64345"/>
                    <a:pt x="648" y="41485"/>
                    <a:pt x="17126" y="23768"/>
                  </a:cubicBezTo>
                  <a:cubicBezTo>
                    <a:pt x="34557" y="4909"/>
                    <a:pt x="62084" y="-3949"/>
                    <a:pt x="85516" y="1670"/>
                  </a:cubicBezTo>
                  <a:cubicBezTo>
                    <a:pt x="106375" y="6528"/>
                    <a:pt x="121520" y="21959"/>
                    <a:pt x="128092" y="45009"/>
                  </a:cubicBezTo>
                  <a:lnTo>
                    <a:pt x="128188" y="45104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sp>
        <p:nvSpPr>
          <p:cNvPr id="56" name="กล่องข้อความ 71">
            <a:extLst>
              <a:ext uri="{FF2B5EF4-FFF2-40B4-BE49-F238E27FC236}">
                <a16:creationId xmlns:a16="http://schemas.microsoft.com/office/drawing/2014/main" id="{3138C7AA-8677-429D-BA64-90EBC95CFDF3}"/>
              </a:ext>
            </a:extLst>
          </p:cNvPr>
          <p:cNvSpPr txBox="1"/>
          <p:nvPr/>
        </p:nvSpPr>
        <p:spPr>
          <a:xfrm>
            <a:off x="-1622069" y="208899"/>
            <a:ext cx="12770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งบประมาณรายจ่ายประจำปี </a:t>
            </a:r>
          </a:p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2566 รายการงบลงทุน</a:t>
            </a:r>
          </a:p>
        </p:txBody>
      </p:sp>
    </p:spTree>
    <p:extLst>
      <p:ext uri="{BB962C8B-B14F-4D97-AF65-F5344CB8AC3E}">
        <p14:creationId xmlns:p14="http://schemas.microsoft.com/office/powerpoint/2010/main" val="142813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aphic 153">
            <a:extLst>
              <a:ext uri="{FF2B5EF4-FFF2-40B4-BE49-F238E27FC236}">
                <a16:creationId xmlns:a16="http://schemas.microsoft.com/office/drawing/2014/main" id="{81B68180-D603-4009-AD63-038275127DC2}"/>
              </a:ext>
            </a:extLst>
          </p:cNvPr>
          <p:cNvGrpSpPr/>
          <p:nvPr/>
        </p:nvGrpSpPr>
        <p:grpSpPr>
          <a:xfrm rot="5043306">
            <a:off x="699564" y="5751010"/>
            <a:ext cx="1068908" cy="1281259"/>
            <a:chOff x="11161825" y="3187825"/>
            <a:chExt cx="1068908" cy="1281259"/>
          </a:xfrm>
        </p:grpSpPr>
        <p:sp>
          <p:nvSpPr>
            <p:cNvPr id="36" name="Freeform: Shape 63">
              <a:extLst>
                <a:ext uri="{FF2B5EF4-FFF2-40B4-BE49-F238E27FC236}">
                  <a16:creationId xmlns:a16="http://schemas.microsoft.com/office/drawing/2014/main" id="{9487152C-443E-45B7-AD68-C0EE586B24A0}"/>
                </a:ext>
              </a:extLst>
            </p:cNvPr>
            <p:cNvSpPr/>
            <p:nvPr/>
          </p:nvSpPr>
          <p:spPr>
            <a:xfrm>
              <a:off x="11161825" y="3187825"/>
              <a:ext cx="1065500" cy="1267823"/>
            </a:xfrm>
            <a:custGeom>
              <a:avLst/>
              <a:gdLst>
                <a:gd name="connsiteX0" fmla="*/ 996210 w 1065500"/>
                <a:gd name="connsiteY0" fmla="*/ 1267823 h 1267823"/>
                <a:gd name="connsiteX1" fmla="*/ 199371 w 1065500"/>
                <a:gd name="connsiteY1" fmla="*/ 961111 h 1267823"/>
                <a:gd name="connsiteX2" fmla="*/ 59 w 1065500"/>
                <a:gd name="connsiteY2" fmla="*/ 814786 h 1267823"/>
                <a:gd name="connsiteX3" fmla="*/ 163096 w 1065500"/>
                <a:gd name="connsiteY3" fmla="*/ 788701 h 1267823"/>
                <a:gd name="connsiteX4" fmla="*/ 576188 w 1065500"/>
                <a:gd name="connsiteY4" fmla="*/ 936656 h 1267823"/>
                <a:gd name="connsiteX5" fmla="*/ 95232 w 1065500"/>
                <a:gd name="connsiteY5" fmla="*/ 448566 h 1267823"/>
                <a:gd name="connsiteX6" fmla="*/ 362407 w 1065500"/>
                <a:gd name="connsiteY6" fmla="*/ 547407 h 1267823"/>
                <a:gd name="connsiteX7" fmla="*/ 674010 w 1065500"/>
                <a:gd name="connsiteY7" fmla="*/ 768729 h 1267823"/>
                <a:gd name="connsiteX8" fmla="*/ 451466 w 1065500"/>
                <a:gd name="connsiteY8" fmla="*/ 409845 h 1267823"/>
                <a:gd name="connsiteX9" fmla="*/ 346511 w 1065500"/>
                <a:gd name="connsiteY9" fmla="*/ 135741 h 1267823"/>
                <a:gd name="connsiteX10" fmla="*/ 574966 w 1065500"/>
                <a:gd name="connsiteY10" fmla="*/ 260871 h 1267823"/>
                <a:gd name="connsiteX11" fmla="*/ 808311 w 1065500"/>
                <a:gd name="connsiteY11" fmla="*/ 639319 h 1267823"/>
                <a:gd name="connsiteX12" fmla="*/ 705598 w 1065500"/>
                <a:gd name="connsiteY12" fmla="*/ 166514 h 1267823"/>
                <a:gd name="connsiteX13" fmla="*/ 912451 w 1065500"/>
                <a:gd name="connsiteY13" fmla="*/ 133703 h 1267823"/>
                <a:gd name="connsiteX14" fmla="*/ 1050827 w 1065500"/>
                <a:gd name="connsiteY14" fmla="*/ 883262 h 1267823"/>
                <a:gd name="connsiteX15" fmla="*/ 1065501 w 1065500"/>
                <a:gd name="connsiteY15" fmla="*/ 1260283 h 126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65500" h="1267823">
                  <a:moveTo>
                    <a:pt x="996210" y="1267823"/>
                  </a:moveTo>
                  <a:cubicBezTo>
                    <a:pt x="733518" y="1153902"/>
                    <a:pt x="462063" y="1069938"/>
                    <a:pt x="199371" y="961111"/>
                  </a:cubicBezTo>
                  <a:cubicBezTo>
                    <a:pt x="149034" y="938286"/>
                    <a:pt x="2913" y="889172"/>
                    <a:pt x="59" y="814786"/>
                  </a:cubicBezTo>
                  <a:cubicBezTo>
                    <a:pt x="-2998" y="735510"/>
                    <a:pt x="112758" y="775658"/>
                    <a:pt x="163096" y="788701"/>
                  </a:cubicBezTo>
                  <a:cubicBezTo>
                    <a:pt x="293932" y="833332"/>
                    <a:pt x="429456" y="867773"/>
                    <a:pt x="576188" y="936656"/>
                  </a:cubicBezTo>
                  <a:cubicBezTo>
                    <a:pt x="481627" y="806227"/>
                    <a:pt x="16159" y="585924"/>
                    <a:pt x="95232" y="448566"/>
                  </a:cubicBezTo>
                  <a:cubicBezTo>
                    <a:pt x="156574" y="342185"/>
                    <a:pt x="305956" y="505018"/>
                    <a:pt x="362407" y="547407"/>
                  </a:cubicBezTo>
                  <a:cubicBezTo>
                    <a:pt x="464712" y="623015"/>
                    <a:pt x="576392" y="688230"/>
                    <a:pt x="674010" y="768729"/>
                  </a:cubicBezTo>
                  <a:cubicBezTo>
                    <a:pt x="630194" y="661125"/>
                    <a:pt x="510159" y="516838"/>
                    <a:pt x="451466" y="409845"/>
                  </a:cubicBezTo>
                  <a:cubicBezTo>
                    <a:pt x="403574" y="327308"/>
                    <a:pt x="320425" y="231117"/>
                    <a:pt x="346511" y="135741"/>
                  </a:cubicBezTo>
                  <a:cubicBezTo>
                    <a:pt x="384825" y="-29741"/>
                    <a:pt x="532984" y="202993"/>
                    <a:pt x="574966" y="260871"/>
                  </a:cubicBezTo>
                  <a:cubicBezTo>
                    <a:pt x="638346" y="357674"/>
                    <a:pt x="743301" y="502776"/>
                    <a:pt x="808311" y="639319"/>
                  </a:cubicBezTo>
                  <a:cubicBezTo>
                    <a:pt x="823188" y="509501"/>
                    <a:pt x="715788" y="300203"/>
                    <a:pt x="705598" y="166514"/>
                  </a:cubicBezTo>
                  <a:cubicBezTo>
                    <a:pt x="692148" y="-41561"/>
                    <a:pt x="835620" y="-57050"/>
                    <a:pt x="912451" y="133703"/>
                  </a:cubicBezTo>
                  <a:cubicBezTo>
                    <a:pt x="1011087" y="373162"/>
                    <a:pt x="1030652" y="620977"/>
                    <a:pt x="1050827" y="883262"/>
                  </a:cubicBezTo>
                  <a:cubicBezTo>
                    <a:pt x="1060202" y="997183"/>
                    <a:pt x="1061017" y="1146158"/>
                    <a:pt x="1065501" y="1260283"/>
                  </a:cubicBezTo>
                </a:path>
              </a:pathLst>
            </a:custGeom>
            <a:solidFill>
              <a:srgbClr val="FFDB69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7" name="Freeform: Shape 64">
              <a:extLst>
                <a:ext uri="{FF2B5EF4-FFF2-40B4-BE49-F238E27FC236}">
                  <a16:creationId xmlns:a16="http://schemas.microsoft.com/office/drawing/2014/main" id="{FD8A97FD-7EEE-4D24-9782-FD37CD8054B1}"/>
                </a:ext>
              </a:extLst>
            </p:cNvPr>
            <p:cNvSpPr/>
            <p:nvPr/>
          </p:nvSpPr>
          <p:spPr>
            <a:xfrm>
              <a:off x="11581671" y="3386307"/>
              <a:ext cx="649062" cy="1076344"/>
            </a:xfrm>
            <a:custGeom>
              <a:avLst/>
              <a:gdLst>
                <a:gd name="connsiteX0" fmla="*/ 2885 w 649062"/>
                <a:gd name="connsiteY0" fmla="*/ 27541 h 1076344"/>
                <a:gd name="connsiteX1" fmla="*/ 362583 w 649062"/>
                <a:gd name="connsiteY1" fmla="*/ 612433 h 1076344"/>
                <a:gd name="connsiteX2" fmla="*/ 517264 w 649062"/>
                <a:gd name="connsiteY2" fmla="*/ 884907 h 1076344"/>
                <a:gd name="connsiteX3" fmla="*/ 617531 w 649062"/>
                <a:gd name="connsiteY3" fmla="*/ 1070565 h 1076344"/>
                <a:gd name="connsiteX4" fmla="*/ 643821 w 649062"/>
                <a:gd name="connsiteY4" fmla="*/ 1044275 h 1076344"/>
                <a:gd name="connsiteX5" fmla="*/ 541719 w 649062"/>
                <a:gd name="connsiteY5" fmla="*/ 849243 h 1076344"/>
                <a:gd name="connsiteX6" fmla="*/ 379702 w 649062"/>
                <a:gd name="connsiteY6" fmla="*/ 570451 h 1076344"/>
                <a:gd name="connsiteX7" fmla="*/ 35288 w 649062"/>
                <a:gd name="connsiteY7" fmla="*/ 8791 h 1076344"/>
                <a:gd name="connsiteX8" fmla="*/ 2885 w 649062"/>
                <a:gd name="connsiteY8" fmla="*/ 27541 h 1076344"/>
                <a:gd name="connsiteX9" fmla="*/ 2885 w 649062"/>
                <a:gd name="connsiteY9" fmla="*/ 27541 h 1076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9062" h="1076344">
                  <a:moveTo>
                    <a:pt x="2885" y="27541"/>
                  </a:moveTo>
                  <a:cubicBezTo>
                    <a:pt x="123124" y="222573"/>
                    <a:pt x="237249" y="420662"/>
                    <a:pt x="362583" y="612433"/>
                  </a:cubicBezTo>
                  <a:cubicBezTo>
                    <a:pt x="419238" y="699046"/>
                    <a:pt x="473855" y="790957"/>
                    <a:pt x="517264" y="884907"/>
                  </a:cubicBezTo>
                  <a:cubicBezTo>
                    <a:pt x="546406" y="948084"/>
                    <a:pt x="569028" y="1019004"/>
                    <a:pt x="617531" y="1070565"/>
                  </a:cubicBezTo>
                  <a:cubicBezTo>
                    <a:pt x="634038" y="1088091"/>
                    <a:pt x="660328" y="1061801"/>
                    <a:pt x="643821" y="1044275"/>
                  </a:cubicBezTo>
                  <a:cubicBezTo>
                    <a:pt x="594298" y="991696"/>
                    <a:pt x="571473" y="913846"/>
                    <a:pt x="541719" y="849243"/>
                  </a:cubicBezTo>
                  <a:cubicBezTo>
                    <a:pt x="497088" y="752644"/>
                    <a:pt x="437784" y="659306"/>
                    <a:pt x="379702" y="570451"/>
                  </a:cubicBezTo>
                  <a:cubicBezTo>
                    <a:pt x="259463" y="386424"/>
                    <a:pt x="150636" y="195875"/>
                    <a:pt x="35288" y="8791"/>
                  </a:cubicBezTo>
                  <a:cubicBezTo>
                    <a:pt x="22449" y="-11588"/>
                    <a:pt x="-9751" y="7161"/>
                    <a:pt x="2885" y="27541"/>
                  </a:cubicBezTo>
                  <a:lnTo>
                    <a:pt x="2885" y="27541"/>
                  </a:lnTo>
                  <a:close/>
                </a:path>
              </a:pathLst>
            </a:custGeom>
            <a:solidFill>
              <a:srgbClr val="FFA522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8" name="Freeform: Shape 65">
              <a:extLst>
                <a:ext uri="{FF2B5EF4-FFF2-40B4-BE49-F238E27FC236}">
                  <a16:creationId xmlns:a16="http://schemas.microsoft.com/office/drawing/2014/main" id="{A3EA63CD-84E5-448D-82D4-F3C28F2F5F8D}"/>
                </a:ext>
              </a:extLst>
            </p:cNvPr>
            <p:cNvSpPr/>
            <p:nvPr/>
          </p:nvSpPr>
          <p:spPr>
            <a:xfrm>
              <a:off x="11345328" y="3703811"/>
              <a:ext cx="879995" cy="764358"/>
            </a:xfrm>
            <a:custGeom>
              <a:avLst/>
              <a:gdLst>
                <a:gd name="connsiteX0" fmla="*/ 6086 w 879995"/>
                <a:gd name="connsiteY0" fmla="*/ 31014 h 764358"/>
                <a:gd name="connsiteX1" fmla="*/ 445469 w 879995"/>
                <a:gd name="connsiteY1" fmla="*/ 375428 h 764358"/>
                <a:gd name="connsiteX2" fmla="*/ 848779 w 879995"/>
                <a:gd name="connsiteY2" fmla="*/ 758359 h 764358"/>
                <a:gd name="connsiteX3" fmla="*/ 875069 w 879995"/>
                <a:gd name="connsiteY3" fmla="*/ 732070 h 764358"/>
                <a:gd name="connsiteX4" fmla="*/ 531266 w 879995"/>
                <a:gd name="connsiteY4" fmla="*/ 390509 h 764358"/>
                <a:gd name="connsiteX5" fmla="*/ 32172 w 879995"/>
                <a:gd name="connsiteY5" fmla="*/ 4928 h 764358"/>
                <a:gd name="connsiteX6" fmla="*/ 6086 w 879995"/>
                <a:gd name="connsiteY6" fmla="*/ 31014 h 764358"/>
                <a:gd name="connsiteX7" fmla="*/ 6086 w 879995"/>
                <a:gd name="connsiteY7" fmla="*/ 31014 h 764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9995" h="764358">
                  <a:moveTo>
                    <a:pt x="6086" y="31014"/>
                  </a:moveTo>
                  <a:cubicBezTo>
                    <a:pt x="147316" y="152476"/>
                    <a:pt x="294049" y="267009"/>
                    <a:pt x="445469" y="375428"/>
                  </a:cubicBezTo>
                  <a:cubicBezTo>
                    <a:pt x="601576" y="487108"/>
                    <a:pt x="722426" y="615295"/>
                    <a:pt x="848779" y="758359"/>
                  </a:cubicBezTo>
                  <a:cubicBezTo>
                    <a:pt x="864675" y="776293"/>
                    <a:pt x="890965" y="750004"/>
                    <a:pt x="875069" y="732070"/>
                  </a:cubicBezTo>
                  <a:cubicBezTo>
                    <a:pt x="767261" y="609996"/>
                    <a:pt x="663733" y="486904"/>
                    <a:pt x="531266" y="390509"/>
                  </a:cubicBezTo>
                  <a:cubicBezTo>
                    <a:pt x="360894" y="266398"/>
                    <a:pt x="192355" y="142490"/>
                    <a:pt x="32172" y="4928"/>
                  </a:cubicBezTo>
                  <a:cubicBezTo>
                    <a:pt x="14442" y="-10968"/>
                    <a:pt x="-12052" y="15322"/>
                    <a:pt x="6086" y="31014"/>
                  </a:cubicBezTo>
                  <a:lnTo>
                    <a:pt x="6086" y="31014"/>
                  </a:lnTo>
                  <a:close/>
                </a:path>
              </a:pathLst>
            </a:custGeom>
            <a:solidFill>
              <a:srgbClr val="FFA522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9" name="Freeform: Shape 66">
              <a:extLst>
                <a:ext uri="{FF2B5EF4-FFF2-40B4-BE49-F238E27FC236}">
                  <a16:creationId xmlns:a16="http://schemas.microsoft.com/office/drawing/2014/main" id="{B271847D-755F-43B8-90E5-7DF41B0D3483}"/>
                </a:ext>
              </a:extLst>
            </p:cNvPr>
            <p:cNvSpPr/>
            <p:nvPr/>
          </p:nvSpPr>
          <p:spPr>
            <a:xfrm>
              <a:off x="11239302" y="4015204"/>
              <a:ext cx="970593" cy="453881"/>
            </a:xfrm>
            <a:custGeom>
              <a:avLst/>
              <a:gdLst>
                <a:gd name="connsiteX0" fmla="*/ 13271 w 970593"/>
                <a:gd name="connsiteY0" fmla="*/ 36523 h 453881"/>
                <a:gd name="connsiteX1" fmla="*/ 478332 w 970593"/>
                <a:gd name="connsiteY1" fmla="*/ 217086 h 453881"/>
                <a:gd name="connsiteX2" fmla="*/ 944004 w 970593"/>
                <a:gd name="connsiteY2" fmla="*/ 450227 h 453881"/>
                <a:gd name="connsiteX3" fmla="*/ 962753 w 970593"/>
                <a:gd name="connsiteY3" fmla="*/ 418028 h 453881"/>
                <a:gd name="connsiteX4" fmla="*/ 536414 w 970593"/>
                <a:gd name="connsiteY4" fmla="*/ 198744 h 453881"/>
                <a:gd name="connsiteX5" fmla="*/ 23257 w 970593"/>
                <a:gd name="connsiteY5" fmla="*/ 655 h 453881"/>
                <a:gd name="connsiteX6" fmla="*/ 13271 w 970593"/>
                <a:gd name="connsiteY6" fmla="*/ 36523 h 453881"/>
                <a:gd name="connsiteX7" fmla="*/ 13271 w 970593"/>
                <a:gd name="connsiteY7" fmla="*/ 36523 h 45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0593" h="453881">
                  <a:moveTo>
                    <a:pt x="13271" y="36523"/>
                  </a:moveTo>
                  <a:cubicBezTo>
                    <a:pt x="175492" y="76671"/>
                    <a:pt x="323244" y="156762"/>
                    <a:pt x="478332" y="217086"/>
                  </a:cubicBezTo>
                  <a:cubicBezTo>
                    <a:pt x="642591" y="281281"/>
                    <a:pt x="802366" y="342420"/>
                    <a:pt x="944004" y="450227"/>
                  </a:cubicBezTo>
                  <a:cubicBezTo>
                    <a:pt x="963161" y="464697"/>
                    <a:pt x="981502" y="432497"/>
                    <a:pt x="962753" y="418028"/>
                  </a:cubicBezTo>
                  <a:cubicBezTo>
                    <a:pt x="833751" y="319798"/>
                    <a:pt x="687630" y="254992"/>
                    <a:pt x="536414" y="198744"/>
                  </a:cubicBezTo>
                  <a:cubicBezTo>
                    <a:pt x="364818" y="135160"/>
                    <a:pt x="201782" y="44879"/>
                    <a:pt x="23257" y="655"/>
                  </a:cubicBezTo>
                  <a:cubicBezTo>
                    <a:pt x="-179" y="-5255"/>
                    <a:pt x="-9961" y="30613"/>
                    <a:pt x="13271" y="36523"/>
                  </a:cubicBezTo>
                  <a:lnTo>
                    <a:pt x="13271" y="36523"/>
                  </a:lnTo>
                  <a:close/>
                </a:path>
              </a:pathLst>
            </a:custGeom>
            <a:solidFill>
              <a:srgbClr val="FFA522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0" name="Freeform: Shape 67">
              <a:extLst>
                <a:ext uri="{FF2B5EF4-FFF2-40B4-BE49-F238E27FC236}">
                  <a16:creationId xmlns:a16="http://schemas.microsoft.com/office/drawing/2014/main" id="{9A763084-DFCC-436D-8923-41F80B9B93E4}"/>
                </a:ext>
              </a:extLst>
            </p:cNvPr>
            <p:cNvSpPr/>
            <p:nvPr/>
          </p:nvSpPr>
          <p:spPr>
            <a:xfrm>
              <a:off x="11926029" y="3314013"/>
              <a:ext cx="284246" cy="1128593"/>
            </a:xfrm>
            <a:custGeom>
              <a:avLst/>
              <a:gdLst>
                <a:gd name="connsiteX0" fmla="*/ 284178 w 284246"/>
                <a:gd name="connsiteY0" fmla="*/ 1110659 h 1128593"/>
                <a:gd name="connsiteX1" fmla="*/ 234452 w 284246"/>
                <a:gd name="connsiteY1" fmla="*/ 872626 h 1128593"/>
                <a:gd name="connsiteX2" fmla="*/ 173517 w 284246"/>
                <a:gd name="connsiteY2" fmla="*/ 585479 h 1128593"/>
                <a:gd name="connsiteX3" fmla="*/ 110340 w 284246"/>
                <a:gd name="connsiteY3" fmla="*/ 299758 h 1128593"/>
                <a:gd name="connsiteX4" fmla="*/ 37178 w 284246"/>
                <a:gd name="connsiteY4" fmla="*/ 12610 h 1128593"/>
                <a:gd name="connsiteX5" fmla="*/ 1310 w 284246"/>
                <a:gd name="connsiteY5" fmla="*/ 22392 h 1128593"/>
                <a:gd name="connsiteX6" fmla="*/ 126032 w 284246"/>
                <a:gd name="connsiteY6" fmla="*/ 540440 h 1128593"/>
                <a:gd name="connsiteX7" fmla="*/ 185948 w 284246"/>
                <a:gd name="connsiteY7" fmla="*/ 836962 h 1128593"/>
                <a:gd name="connsiteX8" fmla="*/ 246679 w 284246"/>
                <a:gd name="connsiteY8" fmla="*/ 1110455 h 1128593"/>
                <a:gd name="connsiteX9" fmla="*/ 284178 w 284246"/>
                <a:gd name="connsiteY9" fmla="*/ 1110659 h 1128593"/>
                <a:gd name="connsiteX10" fmla="*/ 284178 w 284246"/>
                <a:gd name="connsiteY10" fmla="*/ 1110659 h 1128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246" h="1128593">
                  <a:moveTo>
                    <a:pt x="284178" y="1110659"/>
                  </a:moveTo>
                  <a:cubicBezTo>
                    <a:pt x="285808" y="1027918"/>
                    <a:pt x="258296" y="950680"/>
                    <a:pt x="234452" y="872626"/>
                  </a:cubicBezTo>
                  <a:cubicBezTo>
                    <a:pt x="206124" y="779492"/>
                    <a:pt x="193081" y="680855"/>
                    <a:pt x="173517" y="585479"/>
                  </a:cubicBezTo>
                  <a:cubicBezTo>
                    <a:pt x="153952" y="489899"/>
                    <a:pt x="129905" y="395338"/>
                    <a:pt x="110340" y="299758"/>
                  </a:cubicBezTo>
                  <a:cubicBezTo>
                    <a:pt x="90572" y="202547"/>
                    <a:pt x="72842" y="105337"/>
                    <a:pt x="37178" y="12610"/>
                  </a:cubicBezTo>
                  <a:cubicBezTo>
                    <a:pt x="28618" y="-9603"/>
                    <a:pt x="-7250" y="-25"/>
                    <a:pt x="1310" y="22392"/>
                  </a:cubicBezTo>
                  <a:cubicBezTo>
                    <a:pt x="64079" y="186244"/>
                    <a:pt x="89146" y="369252"/>
                    <a:pt x="126032" y="540440"/>
                  </a:cubicBezTo>
                  <a:cubicBezTo>
                    <a:pt x="147227" y="639077"/>
                    <a:pt x="164142" y="738529"/>
                    <a:pt x="185948" y="836962"/>
                  </a:cubicBezTo>
                  <a:cubicBezTo>
                    <a:pt x="206328" y="929078"/>
                    <a:pt x="248513" y="1014264"/>
                    <a:pt x="246679" y="1110455"/>
                  </a:cubicBezTo>
                  <a:cubicBezTo>
                    <a:pt x="246475" y="1134707"/>
                    <a:pt x="283770" y="1134503"/>
                    <a:pt x="284178" y="1110659"/>
                  </a:cubicBezTo>
                  <a:lnTo>
                    <a:pt x="284178" y="1110659"/>
                  </a:lnTo>
                  <a:close/>
                </a:path>
              </a:pathLst>
            </a:custGeom>
            <a:solidFill>
              <a:srgbClr val="FFA522"/>
            </a:solidFill>
            <a:ln w="203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41" name="Graphic 68">
            <a:extLst>
              <a:ext uri="{FF2B5EF4-FFF2-40B4-BE49-F238E27FC236}">
                <a16:creationId xmlns:a16="http://schemas.microsoft.com/office/drawing/2014/main" id="{7AD63E32-7CF0-4424-B07D-851C6CBA2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52223" y="4778622"/>
            <a:ext cx="1376593" cy="2413507"/>
          </a:xfrm>
          <a:prstGeom prst="rect">
            <a:avLst/>
          </a:prstGeom>
        </p:spPr>
      </p:pic>
      <p:grpSp>
        <p:nvGrpSpPr>
          <p:cNvPr id="42" name="Graphic 233">
            <a:extLst>
              <a:ext uri="{FF2B5EF4-FFF2-40B4-BE49-F238E27FC236}">
                <a16:creationId xmlns:a16="http://schemas.microsoft.com/office/drawing/2014/main" id="{9B95EE25-E14B-4FD7-AD35-45BC7762A1AA}"/>
              </a:ext>
            </a:extLst>
          </p:cNvPr>
          <p:cNvGrpSpPr/>
          <p:nvPr/>
        </p:nvGrpSpPr>
        <p:grpSpPr>
          <a:xfrm>
            <a:off x="1354544" y="5574788"/>
            <a:ext cx="1484013" cy="1429614"/>
            <a:chOff x="2651548" y="5448024"/>
            <a:chExt cx="1484013" cy="1429614"/>
          </a:xfrm>
        </p:grpSpPr>
        <p:sp>
          <p:nvSpPr>
            <p:cNvPr id="43" name="Freeform: Shape 178">
              <a:extLst>
                <a:ext uri="{FF2B5EF4-FFF2-40B4-BE49-F238E27FC236}">
                  <a16:creationId xmlns:a16="http://schemas.microsoft.com/office/drawing/2014/main" id="{626063CF-4E5F-48D0-A3A5-C6CBC8C2EDED}"/>
                </a:ext>
              </a:extLst>
            </p:cNvPr>
            <p:cNvSpPr/>
            <p:nvPr/>
          </p:nvSpPr>
          <p:spPr>
            <a:xfrm>
              <a:off x="3734725" y="5448024"/>
              <a:ext cx="400837" cy="596339"/>
            </a:xfrm>
            <a:custGeom>
              <a:avLst/>
              <a:gdLst>
                <a:gd name="connsiteX0" fmla="*/ 22109 w 400837"/>
                <a:gd name="connsiteY0" fmla="*/ 564557 h 596339"/>
                <a:gd name="connsiteX1" fmla="*/ 97650 w 400837"/>
                <a:gd name="connsiteY1" fmla="*/ 167510 h 596339"/>
                <a:gd name="connsiteX2" fmla="*/ 343386 w 400837"/>
                <a:gd name="connsiteY2" fmla="*/ 38309 h 596339"/>
                <a:gd name="connsiteX3" fmla="*/ 378162 w 400837"/>
                <a:gd name="connsiteY3" fmla="*/ 303161 h 596339"/>
                <a:gd name="connsiteX4" fmla="*/ 160753 w 400837"/>
                <a:gd name="connsiteY4" fmla="*/ 545903 h 596339"/>
                <a:gd name="connsiteX5" fmla="*/ 0 w 400837"/>
                <a:gd name="connsiteY5" fmla="*/ 596340 h 596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837" h="596339">
                  <a:moveTo>
                    <a:pt x="22109" y="564557"/>
                  </a:moveTo>
                  <a:cubicBezTo>
                    <a:pt x="63104" y="435356"/>
                    <a:pt x="40994" y="296712"/>
                    <a:pt x="97650" y="167510"/>
                  </a:cubicBezTo>
                  <a:cubicBezTo>
                    <a:pt x="138644" y="72855"/>
                    <a:pt x="239518" y="-68783"/>
                    <a:pt x="343386" y="38309"/>
                  </a:cubicBezTo>
                  <a:cubicBezTo>
                    <a:pt x="412708" y="107631"/>
                    <a:pt x="412708" y="221172"/>
                    <a:pt x="378162" y="303161"/>
                  </a:cubicBezTo>
                  <a:cubicBezTo>
                    <a:pt x="340392" y="394592"/>
                    <a:pt x="245736" y="495466"/>
                    <a:pt x="160753" y="545903"/>
                  </a:cubicBezTo>
                  <a:cubicBezTo>
                    <a:pt x="110316" y="577455"/>
                    <a:pt x="44219" y="574230"/>
                    <a:pt x="0" y="596340"/>
                  </a:cubicBezTo>
                </a:path>
              </a:pathLst>
            </a:custGeom>
            <a:solidFill>
              <a:srgbClr val="EDF4C3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4" name="Freeform: Shape 179">
              <a:extLst>
                <a:ext uri="{FF2B5EF4-FFF2-40B4-BE49-F238E27FC236}">
                  <a16:creationId xmlns:a16="http://schemas.microsoft.com/office/drawing/2014/main" id="{909FDA83-5C2D-445A-AC6D-42C2FC31DFCD}"/>
                </a:ext>
              </a:extLst>
            </p:cNvPr>
            <p:cNvSpPr/>
            <p:nvPr/>
          </p:nvSpPr>
          <p:spPr>
            <a:xfrm>
              <a:off x="3484903" y="5645912"/>
              <a:ext cx="216606" cy="448427"/>
            </a:xfrm>
            <a:custGeom>
              <a:avLst/>
              <a:gdLst>
                <a:gd name="connsiteX0" fmla="*/ 16753 w 216606"/>
                <a:gd name="connsiteY0" fmla="*/ 442209 h 448427"/>
                <a:gd name="connsiteX1" fmla="*/ 130293 w 216606"/>
                <a:gd name="connsiteY1" fmla="*/ 943 h 448427"/>
                <a:gd name="connsiteX2" fmla="*/ 177506 w 216606"/>
                <a:gd name="connsiteY2" fmla="*/ 237237 h 448427"/>
                <a:gd name="connsiteX3" fmla="*/ 101735 w 216606"/>
                <a:gd name="connsiteY3" fmla="*/ 369663 h 448427"/>
                <a:gd name="connsiteX4" fmla="*/ 19747 w 216606"/>
                <a:gd name="connsiteY4" fmla="*/ 448427 h 448427"/>
                <a:gd name="connsiteX5" fmla="*/ 19747 w 216606"/>
                <a:gd name="connsiteY5" fmla="*/ 448427 h 448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606" h="448427">
                  <a:moveTo>
                    <a:pt x="16753" y="442209"/>
                  </a:moveTo>
                  <a:cubicBezTo>
                    <a:pt x="1092" y="325674"/>
                    <a:pt x="-43127" y="23053"/>
                    <a:pt x="130293" y="943"/>
                  </a:cubicBezTo>
                  <a:cubicBezTo>
                    <a:pt x="262719" y="-14948"/>
                    <a:pt x="212282" y="174363"/>
                    <a:pt x="177506" y="237237"/>
                  </a:cubicBezTo>
                  <a:cubicBezTo>
                    <a:pt x="155397" y="281455"/>
                    <a:pt x="130293" y="331892"/>
                    <a:pt x="101735" y="369663"/>
                  </a:cubicBezTo>
                  <a:cubicBezTo>
                    <a:pt x="76632" y="401214"/>
                    <a:pt x="41856" y="420099"/>
                    <a:pt x="19747" y="448427"/>
                  </a:cubicBezTo>
                  <a:lnTo>
                    <a:pt x="19747" y="448427"/>
                  </a:lnTo>
                </a:path>
              </a:pathLst>
            </a:custGeom>
            <a:solidFill>
              <a:srgbClr val="EDF4C3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5" name="Freeform: Shape 180">
              <a:extLst>
                <a:ext uri="{FF2B5EF4-FFF2-40B4-BE49-F238E27FC236}">
                  <a16:creationId xmlns:a16="http://schemas.microsoft.com/office/drawing/2014/main" id="{EDF688A0-E9CD-4B2D-BA86-5309FAC7BFAF}"/>
                </a:ext>
              </a:extLst>
            </p:cNvPr>
            <p:cNvSpPr/>
            <p:nvPr/>
          </p:nvSpPr>
          <p:spPr>
            <a:xfrm>
              <a:off x="3473328" y="6120338"/>
              <a:ext cx="560208" cy="314958"/>
            </a:xfrm>
            <a:custGeom>
              <a:avLst/>
              <a:gdLst>
                <a:gd name="connsiteX0" fmla="*/ 0 w 560208"/>
                <a:gd name="connsiteY0" fmla="*/ 163313 h 314958"/>
                <a:gd name="connsiteX1" fmla="*/ 497921 w 560208"/>
                <a:gd name="connsiteY1" fmla="*/ 242077 h 314958"/>
                <a:gd name="connsiteX2" fmla="*/ 475811 w 560208"/>
                <a:gd name="connsiteY2" fmla="*/ 5784 h 314958"/>
                <a:gd name="connsiteX3" fmla="*/ 207966 w 560208"/>
                <a:gd name="connsiteY3" fmla="*/ 93991 h 314958"/>
                <a:gd name="connsiteX4" fmla="*/ 9443 w 560208"/>
                <a:gd name="connsiteY4" fmla="*/ 163313 h 314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208" h="314958">
                  <a:moveTo>
                    <a:pt x="0" y="163313"/>
                  </a:moveTo>
                  <a:cubicBezTo>
                    <a:pt x="129201" y="286296"/>
                    <a:pt x="346840" y="390164"/>
                    <a:pt x="497921" y="242077"/>
                  </a:cubicBezTo>
                  <a:cubicBezTo>
                    <a:pt x="570467" y="172755"/>
                    <a:pt x="598795" y="37336"/>
                    <a:pt x="475811" y="5784"/>
                  </a:cubicBezTo>
                  <a:cubicBezTo>
                    <a:pt x="378162" y="-19550"/>
                    <a:pt x="286731" y="43554"/>
                    <a:pt x="207966" y="93991"/>
                  </a:cubicBezTo>
                  <a:cubicBezTo>
                    <a:pt x="144862" y="131761"/>
                    <a:pt x="84983" y="169531"/>
                    <a:pt x="9443" y="163313"/>
                  </a:cubicBezTo>
                </a:path>
              </a:pathLst>
            </a:custGeom>
            <a:solidFill>
              <a:srgbClr val="EDF4C3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6" name="Freeform: Shape 181">
              <a:extLst>
                <a:ext uri="{FF2B5EF4-FFF2-40B4-BE49-F238E27FC236}">
                  <a16:creationId xmlns:a16="http://schemas.microsoft.com/office/drawing/2014/main" id="{0B1A65BF-7F7C-4082-AD85-A53B30192C81}"/>
                </a:ext>
              </a:extLst>
            </p:cNvPr>
            <p:cNvSpPr/>
            <p:nvPr/>
          </p:nvSpPr>
          <p:spPr>
            <a:xfrm>
              <a:off x="2842432" y="5942815"/>
              <a:ext cx="287500" cy="381829"/>
            </a:xfrm>
            <a:custGeom>
              <a:avLst/>
              <a:gdLst>
                <a:gd name="connsiteX0" fmla="*/ 12986 w 287500"/>
                <a:gd name="connsiteY0" fmla="*/ 381830 h 381829"/>
                <a:gd name="connsiteX1" fmla="*/ 208285 w 287500"/>
                <a:gd name="connsiteY1" fmla="*/ 444 h 381829"/>
                <a:gd name="connsiteX2" fmla="*/ 192625 w 287500"/>
                <a:gd name="connsiteY2" fmla="*/ 255853 h 381829"/>
                <a:gd name="connsiteX3" fmla="*/ 16211 w 287500"/>
                <a:gd name="connsiteY3" fmla="*/ 378836 h 38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500" h="381829">
                  <a:moveTo>
                    <a:pt x="12986" y="381830"/>
                  </a:moveTo>
                  <a:cubicBezTo>
                    <a:pt x="-28008" y="249404"/>
                    <a:pt x="25653" y="-12223"/>
                    <a:pt x="208285" y="444"/>
                  </a:cubicBezTo>
                  <a:cubicBezTo>
                    <a:pt x="365815" y="13111"/>
                    <a:pt x="249280" y="202192"/>
                    <a:pt x="192625" y="255853"/>
                  </a:cubicBezTo>
                  <a:cubicBezTo>
                    <a:pt x="145412" y="300071"/>
                    <a:pt x="47532" y="325175"/>
                    <a:pt x="16211" y="378836"/>
                  </a:cubicBezTo>
                </a:path>
              </a:pathLst>
            </a:custGeom>
            <a:solidFill>
              <a:srgbClr val="EDF4C3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7" name="Freeform: Shape 182">
              <a:extLst>
                <a:ext uri="{FF2B5EF4-FFF2-40B4-BE49-F238E27FC236}">
                  <a16:creationId xmlns:a16="http://schemas.microsoft.com/office/drawing/2014/main" id="{BC95A3C8-4B97-4217-BD43-BABBE8C842C3}"/>
                </a:ext>
              </a:extLst>
            </p:cNvPr>
            <p:cNvSpPr/>
            <p:nvPr/>
          </p:nvSpPr>
          <p:spPr>
            <a:xfrm>
              <a:off x="2651548" y="5595325"/>
              <a:ext cx="1347585" cy="1282312"/>
            </a:xfrm>
            <a:custGeom>
              <a:avLst/>
              <a:gdLst>
                <a:gd name="connsiteX0" fmla="*/ 42195 w 1347585"/>
                <a:gd name="connsiteY0" fmla="*/ 1262017 h 1282312"/>
                <a:gd name="connsiteX1" fmla="*/ 338598 w 1347585"/>
                <a:gd name="connsiteY1" fmla="*/ 761102 h 1282312"/>
                <a:gd name="connsiteX2" fmla="*/ 832604 w 1347585"/>
                <a:gd name="connsiteY2" fmla="*/ 596664 h 1282312"/>
                <a:gd name="connsiteX3" fmla="*/ 1158486 w 1347585"/>
                <a:gd name="connsiteY3" fmla="*/ 393764 h 1282312"/>
                <a:gd name="connsiteX4" fmla="*/ 1346416 w 1347585"/>
                <a:gd name="connsiteY4" fmla="*/ 25736 h 1282312"/>
                <a:gd name="connsiteX5" fmla="*/ 1305882 w 1347585"/>
                <a:gd name="connsiteY5" fmla="*/ 14681 h 1282312"/>
                <a:gd name="connsiteX6" fmla="*/ 1072813 w 1347585"/>
                <a:gd name="connsiteY6" fmla="*/ 416795 h 1282312"/>
                <a:gd name="connsiteX7" fmla="*/ 649971 w 1347585"/>
                <a:gd name="connsiteY7" fmla="*/ 611403 h 1282312"/>
                <a:gd name="connsiteX8" fmla="*/ 213082 w 1347585"/>
                <a:gd name="connsiteY8" fmla="*/ 794726 h 1282312"/>
                <a:gd name="connsiteX9" fmla="*/ 49 w 1347585"/>
                <a:gd name="connsiteY9" fmla="*/ 1262017 h 1282312"/>
                <a:gd name="connsiteX10" fmla="*/ 42195 w 1347585"/>
                <a:gd name="connsiteY10" fmla="*/ 1262017 h 1282312"/>
                <a:gd name="connsiteX11" fmla="*/ 42195 w 1347585"/>
                <a:gd name="connsiteY11" fmla="*/ 1262017 h 128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47585" h="1282312">
                  <a:moveTo>
                    <a:pt x="42195" y="1262017"/>
                  </a:moveTo>
                  <a:cubicBezTo>
                    <a:pt x="39201" y="1054742"/>
                    <a:pt x="157117" y="859673"/>
                    <a:pt x="338598" y="761102"/>
                  </a:cubicBezTo>
                  <a:cubicBezTo>
                    <a:pt x="489679" y="678883"/>
                    <a:pt x="671851" y="656082"/>
                    <a:pt x="832604" y="596664"/>
                  </a:cubicBezTo>
                  <a:cubicBezTo>
                    <a:pt x="954436" y="551754"/>
                    <a:pt x="1067746" y="487499"/>
                    <a:pt x="1158486" y="393764"/>
                  </a:cubicBezTo>
                  <a:cubicBezTo>
                    <a:pt x="1258669" y="290127"/>
                    <a:pt x="1301967" y="159083"/>
                    <a:pt x="1346416" y="25736"/>
                  </a:cubicBezTo>
                  <a:cubicBezTo>
                    <a:pt x="1354937" y="-58"/>
                    <a:pt x="1314403" y="-11113"/>
                    <a:pt x="1305882" y="14681"/>
                  </a:cubicBezTo>
                  <a:cubicBezTo>
                    <a:pt x="1254063" y="170138"/>
                    <a:pt x="1200172" y="307169"/>
                    <a:pt x="1072813" y="416795"/>
                  </a:cubicBezTo>
                  <a:cubicBezTo>
                    <a:pt x="954436" y="518820"/>
                    <a:pt x="797597" y="569257"/>
                    <a:pt x="649971" y="611403"/>
                  </a:cubicBezTo>
                  <a:cubicBezTo>
                    <a:pt x="496818" y="654931"/>
                    <a:pt x="339059" y="692701"/>
                    <a:pt x="213082" y="794726"/>
                  </a:cubicBezTo>
                  <a:cubicBezTo>
                    <a:pt x="76741" y="905503"/>
                    <a:pt x="-2254" y="1088366"/>
                    <a:pt x="49" y="1262017"/>
                  </a:cubicBezTo>
                  <a:cubicBezTo>
                    <a:pt x="510" y="1288962"/>
                    <a:pt x="42656" y="1289193"/>
                    <a:pt x="42195" y="1262017"/>
                  </a:cubicBezTo>
                  <a:lnTo>
                    <a:pt x="42195" y="1262017"/>
                  </a:lnTo>
                  <a:close/>
                </a:path>
              </a:pathLst>
            </a:custGeom>
            <a:solidFill>
              <a:srgbClr val="0E514A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8" name="Freeform: Shape 183">
              <a:extLst>
                <a:ext uri="{FF2B5EF4-FFF2-40B4-BE49-F238E27FC236}">
                  <a16:creationId xmlns:a16="http://schemas.microsoft.com/office/drawing/2014/main" id="{663CB4C2-F28D-46D2-A75D-C8DAFEF7314E}"/>
                </a:ext>
              </a:extLst>
            </p:cNvPr>
            <p:cNvSpPr/>
            <p:nvPr/>
          </p:nvSpPr>
          <p:spPr>
            <a:xfrm>
              <a:off x="3477800" y="5796462"/>
              <a:ext cx="129996" cy="375553"/>
            </a:xfrm>
            <a:custGeom>
              <a:avLst/>
              <a:gdLst>
                <a:gd name="connsiteX0" fmla="*/ 40898 w 129996"/>
                <a:gd name="connsiteY0" fmla="*/ 360291 h 375553"/>
                <a:gd name="connsiteX1" fmla="*/ 129105 w 129996"/>
                <a:gd name="connsiteY1" fmla="*/ 26117 h 375553"/>
                <a:gd name="connsiteX2" fmla="*/ 88571 w 129996"/>
                <a:gd name="connsiteY2" fmla="*/ 14832 h 375553"/>
                <a:gd name="connsiteX3" fmla="*/ 364 w 129996"/>
                <a:gd name="connsiteY3" fmla="*/ 349006 h 375553"/>
                <a:gd name="connsiteX4" fmla="*/ 40898 w 129996"/>
                <a:gd name="connsiteY4" fmla="*/ 360291 h 375553"/>
                <a:gd name="connsiteX5" fmla="*/ 40898 w 129996"/>
                <a:gd name="connsiteY5" fmla="*/ 360291 h 37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996" h="375553">
                  <a:moveTo>
                    <a:pt x="40898" y="360291"/>
                  </a:moveTo>
                  <a:cubicBezTo>
                    <a:pt x="61165" y="246520"/>
                    <a:pt x="97783" y="137125"/>
                    <a:pt x="129105" y="26117"/>
                  </a:cubicBezTo>
                  <a:cubicBezTo>
                    <a:pt x="136475" y="-138"/>
                    <a:pt x="95941" y="-11192"/>
                    <a:pt x="88571" y="14832"/>
                  </a:cubicBezTo>
                  <a:cubicBezTo>
                    <a:pt x="57250" y="125840"/>
                    <a:pt x="20631" y="235235"/>
                    <a:pt x="364" y="349006"/>
                  </a:cubicBezTo>
                  <a:cubicBezTo>
                    <a:pt x="-4242" y="375721"/>
                    <a:pt x="36292" y="387006"/>
                    <a:pt x="40898" y="360291"/>
                  </a:cubicBezTo>
                  <a:lnTo>
                    <a:pt x="40898" y="360291"/>
                  </a:lnTo>
                  <a:close/>
                </a:path>
              </a:pathLst>
            </a:custGeom>
            <a:solidFill>
              <a:srgbClr val="0E514A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9" name="Freeform: Shape 184">
              <a:extLst>
                <a:ext uri="{FF2B5EF4-FFF2-40B4-BE49-F238E27FC236}">
                  <a16:creationId xmlns:a16="http://schemas.microsoft.com/office/drawing/2014/main" id="{2649B1FE-7FE9-4164-9797-C8F291A87E95}"/>
                </a:ext>
              </a:extLst>
            </p:cNvPr>
            <p:cNvSpPr/>
            <p:nvPr/>
          </p:nvSpPr>
          <p:spPr>
            <a:xfrm>
              <a:off x="3340381" y="6185574"/>
              <a:ext cx="607160" cy="145197"/>
            </a:xfrm>
            <a:custGeom>
              <a:avLst/>
              <a:gdLst>
                <a:gd name="connsiteX0" fmla="*/ 8813 w 607160"/>
                <a:gd name="connsiteY0" fmla="*/ 40500 h 145197"/>
                <a:gd name="connsiteX1" fmla="*/ 597474 w 607160"/>
                <a:gd name="connsiteY1" fmla="*/ 72052 h 145197"/>
                <a:gd name="connsiteX2" fmla="*/ 576286 w 607160"/>
                <a:gd name="connsiteY2" fmla="*/ 35664 h 145197"/>
                <a:gd name="connsiteX3" fmla="*/ 30231 w 607160"/>
                <a:gd name="connsiteY3" fmla="*/ 4112 h 145197"/>
                <a:gd name="connsiteX4" fmla="*/ 8813 w 607160"/>
                <a:gd name="connsiteY4" fmla="*/ 40500 h 145197"/>
                <a:gd name="connsiteX5" fmla="*/ 8813 w 607160"/>
                <a:gd name="connsiteY5" fmla="*/ 40500 h 1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7160" h="145197">
                  <a:moveTo>
                    <a:pt x="8813" y="40500"/>
                  </a:moveTo>
                  <a:cubicBezTo>
                    <a:pt x="168414" y="163023"/>
                    <a:pt x="427048" y="183750"/>
                    <a:pt x="597474" y="72052"/>
                  </a:cubicBezTo>
                  <a:cubicBezTo>
                    <a:pt x="620044" y="57312"/>
                    <a:pt x="599086" y="20694"/>
                    <a:pt x="576286" y="35664"/>
                  </a:cubicBezTo>
                  <a:cubicBezTo>
                    <a:pt x="417144" y="139992"/>
                    <a:pt x="178778" y="118113"/>
                    <a:pt x="30231" y="4112"/>
                  </a:cubicBezTo>
                  <a:cubicBezTo>
                    <a:pt x="8582" y="-12240"/>
                    <a:pt x="-12376" y="24379"/>
                    <a:pt x="8813" y="40500"/>
                  </a:cubicBezTo>
                  <a:lnTo>
                    <a:pt x="8813" y="40500"/>
                  </a:lnTo>
                  <a:close/>
                </a:path>
              </a:pathLst>
            </a:custGeom>
            <a:solidFill>
              <a:srgbClr val="0E514A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0" name="Freeform: Shape 185">
              <a:extLst>
                <a:ext uri="{FF2B5EF4-FFF2-40B4-BE49-F238E27FC236}">
                  <a16:creationId xmlns:a16="http://schemas.microsoft.com/office/drawing/2014/main" id="{8D1A4300-0989-4F3E-9E7A-E7394FC29B29}"/>
                </a:ext>
              </a:extLst>
            </p:cNvPr>
            <p:cNvSpPr/>
            <p:nvPr/>
          </p:nvSpPr>
          <p:spPr>
            <a:xfrm>
              <a:off x="2846810" y="6074267"/>
              <a:ext cx="169221" cy="349438"/>
            </a:xfrm>
            <a:custGeom>
              <a:avLst/>
              <a:gdLst>
                <a:gd name="connsiteX0" fmla="*/ 42233 w 169221"/>
                <a:gd name="connsiteY0" fmla="*/ 329143 h 349438"/>
                <a:gd name="connsiteX1" fmla="*/ 162222 w 169221"/>
                <a:gd name="connsiteY1" fmla="*/ 35042 h 349438"/>
                <a:gd name="connsiteX2" fmla="*/ 132512 w 169221"/>
                <a:gd name="connsiteY2" fmla="*/ 5333 h 349438"/>
                <a:gd name="connsiteX3" fmla="*/ 317 w 169221"/>
                <a:gd name="connsiteY3" fmla="*/ 329143 h 349438"/>
                <a:gd name="connsiteX4" fmla="*/ 42233 w 169221"/>
                <a:gd name="connsiteY4" fmla="*/ 329143 h 349438"/>
                <a:gd name="connsiteX5" fmla="*/ 42233 w 169221"/>
                <a:gd name="connsiteY5" fmla="*/ 329143 h 34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9221" h="349438">
                  <a:moveTo>
                    <a:pt x="42233" y="329143"/>
                  </a:moveTo>
                  <a:cubicBezTo>
                    <a:pt x="38317" y="215372"/>
                    <a:pt x="74015" y="110122"/>
                    <a:pt x="162222" y="35042"/>
                  </a:cubicBezTo>
                  <a:cubicBezTo>
                    <a:pt x="182949" y="17539"/>
                    <a:pt x="153010" y="-12170"/>
                    <a:pt x="132512" y="5333"/>
                  </a:cubicBezTo>
                  <a:cubicBezTo>
                    <a:pt x="36705" y="86861"/>
                    <a:pt x="-4059" y="205238"/>
                    <a:pt x="317" y="329143"/>
                  </a:cubicBezTo>
                  <a:cubicBezTo>
                    <a:pt x="1238" y="356088"/>
                    <a:pt x="43154" y="356319"/>
                    <a:pt x="42233" y="329143"/>
                  </a:cubicBezTo>
                  <a:lnTo>
                    <a:pt x="42233" y="329143"/>
                  </a:lnTo>
                  <a:close/>
                </a:path>
              </a:pathLst>
            </a:custGeom>
            <a:solidFill>
              <a:srgbClr val="0E514A"/>
            </a:solidFill>
            <a:ln w="229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6" name="Freeform: Shape 10">
            <a:extLst>
              <a:ext uri="{FF2B5EF4-FFF2-40B4-BE49-F238E27FC236}">
                <a16:creationId xmlns:a16="http://schemas.microsoft.com/office/drawing/2014/main" id="{777D9138-363C-4D2B-A741-E3BD8A72E8FD}"/>
              </a:ext>
            </a:extLst>
          </p:cNvPr>
          <p:cNvSpPr/>
          <p:nvPr/>
        </p:nvSpPr>
        <p:spPr>
          <a:xfrm rot="16200000" flipH="1">
            <a:off x="4360775" y="-610085"/>
            <a:ext cx="5558286" cy="6052073"/>
          </a:xfrm>
          <a:custGeom>
            <a:avLst/>
            <a:gdLst>
              <a:gd name="connsiteX0" fmla="*/ 982578 w 2511778"/>
              <a:gd name="connsiteY0" fmla="*/ 737345 h 2833957"/>
              <a:gd name="connsiteX1" fmla="*/ 652632 w 2511778"/>
              <a:gd name="connsiteY1" fmla="*/ 1302272 h 2833957"/>
              <a:gd name="connsiteX2" fmla="*/ 261060 w 2511778"/>
              <a:gd name="connsiteY2" fmla="*/ 1576497 h 2833957"/>
              <a:gd name="connsiteX3" fmla="*/ 551 w 2511778"/>
              <a:gd name="connsiteY3" fmla="*/ 1958831 h 2833957"/>
              <a:gd name="connsiteX4" fmla="*/ 380789 w 2511778"/>
              <a:gd name="connsiteY4" fmla="*/ 2417745 h 2833957"/>
              <a:gd name="connsiteX5" fmla="*/ 1000485 w 2511778"/>
              <a:gd name="connsiteY5" fmla="*/ 2571860 h 2833957"/>
              <a:gd name="connsiteX6" fmla="*/ 1395582 w 2511778"/>
              <a:gd name="connsiteY6" fmla="*/ 2752549 h 2833957"/>
              <a:gd name="connsiteX7" fmla="*/ 2327318 w 2511778"/>
              <a:gd name="connsiteY7" fmla="*/ 2798650 h 2833957"/>
              <a:gd name="connsiteX8" fmla="*/ 2420663 w 2511778"/>
              <a:gd name="connsiteY8" fmla="*/ 2767122 h 2833957"/>
              <a:gd name="connsiteX9" fmla="*/ 2467621 w 2511778"/>
              <a:gd name="connsiteY9" fmla="*/ 2664252 h 2833957"/>
              <a:gd name="connsiteX10" fmla="*/ 2407709 w 2511778"/>
              <a:gd name="connsiteY10" fmla="*/ 1208356 h 2833957"/>
              <a:gd name="connsiteX11" fmla="*/ 1995562 w 2511778"/>
              <a:gd name="connsiteY11" fmla="*/ 967 h 2833957"/>
              <a:gd name="connsiteX12" fmla="*/ 982578 w 2511778"/>
              <a:gd name="connsiteY12" fmla="*/ 737345 h 283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1778" h="2833957">
                <a:moveTo>
                  <a:pt x="982578" y="737345"/>
                </a:moveTo>
                <a:cubicBezTo>
                  <a:pt x="875803" y="928607"/>
                  <a:pt x="807128" y="1147015"/>
                  <a:pt x="652632" y="1302272"/>
                </a:cubicBezTo>
                <a:cubicBezTo>
                  <a:pt x="540047" y="1415430"/>
                  <a:pt x="391647" y="1484581"/>
                  <a:pt x="261060" y="1576497"/>
                </a:cubicBezTo>
                <a:cubicBezTo>
                  <a:pt x="130472" y="1668413"/>
                  <a:pt x="9600" y="1799382"/>
                  <a:pt x="551" y="1958831"/>
                </a:cubicBezTo>
                <a:cubicBezTo>
                  <a:pt x="-11641" y="2171619"/>
                  <a:pt x="180573" y="2344784"/>
                  <a:pt x="380789" y="2417745"/>
                </a:cubicBezTo>
                <a:cubicBezTo>
                  <a:pt x="581004" y="2490707"/>
                  <a:pt x="800460" y="2498422"/>
                  <a:pt x="1000485" y="2571860"/>
                </a:cubicBezTo>
                <a:cubicBezTo>
                  <a:pt x="1136502" y="2621771"/>
                  <a:pt x="1260232" y="2700828"/>
                  <a:pt x="1395582" y="2752549"/>
                </a:cubicBezTo>
                <a:cubicBezTo>
                  <a:pt x="1689238" y="2864754"/>
                  <a:pt x="2015850" y="2841227"/>
                  <a:pt x="2327318" y="2798650"/>
                </a:cubicBezTo>
                <a:cubicBezTo>
                  <a:pt x="2360274" y="2794173"/>
                  <a:pt x="2395231" y="2788554"/>
                  <a:pt x="2420663" y="2767122"/>
                </a:cubicBezTo>
                <a:cubicBezTo>
                  <a:pt x="2450000" y="2742262"/>
                  <a:pt x="2460096" y="2701971"/>
                  <a:pt x="2467621" y="2664252"/>
                </a:cubicBezTo>
                <a:cubicBezTo>
                  <a:pt x="2562204" y="2185049"/>
                  <a:pt x="2487147" y="1690321"/>
                  <a:pt x="2407709" y="1208356"/>
                </a:cubicBezTo>
                <a:cubicBezTo>
                  <a:pt x="2360655" y="922511"/>
                  <a:pt x="2379039" y="24589"/>
                  <a:pt x="1995562" y="967"/>
                </a:cubicBezTo>
                <a:cubicBezTo>
                  <a:pt x="1597703" y="-23608"/>
                  <a:pt x="1156600" y="425591"/>
                  <a:pt x="982578" y="737345"/>
                </a:cubicBezTo>
                <a:close/>
              </a:path>
            </a:pathLst>
          </a:custGeom>
          <a:solidFill>
            <a:srgbClr val="F2F9FE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7" name="Graphic 799">
            <a:extLst>
              <a:ext uri="{FF2B5EF4-FFF2-40B4-BE49-F238E27FC236}">
                <a16:creationId xmlns:a16="http://schemas.microsoft.com/office/drawing/2014/main" id="{616F56B3-AC7A-40C2-8166-E2A57CDCD4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2544188">
            <a:off x="5898850" y="-1294151"/>
            <a:ext cx="2796816" cy="4151975"/>
          </a:xfrm>
          <a:prstGeom prst="rect">
            <a:avLst/>
          </a:prstGeom>
        </p:spPr>
      </p:pic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576F4DFA-BB40-41AD-9605-66415E72DA92}"/>
              </a:ext>
            </a:extLst>
          </p:cNvPr>
          <p:cNvSpPr txBox="1"/>
          <p:nvPr/>
        </p:nvSpPr>
        <p:spPr>
          <a:xfrm>
            <a:off x="0" y="160544"/>
            <a:ext cx="3124200" cy="52322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รายการก่อสร้าง/ปรับปรุง</a:t>
            </a: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599943EC-8235-4D35-96BF-B870FDFF71A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931" y="781836"/>
          <a:ext cx="9047522" cy="5279645"/>
        </p:xfrm>
        <a:graphic>
          <a:graphicData uri="http://schemas.openxmlformats.org/drawingml/2006/table">
            <a:tbl>
              <a:tblPr>
                <a:solidFill>
                  <a:srgbClr val="FFFF00"/>
                </a:solidFill>
                <a:tableStyleId>{5940675A-B579-460E-94D1-54222C63F5DA}</a:tableStyleId>
              </a:tblPr>
              <a:tblGrid>
                <a:gridCol w="426036">
                  <a:extLst>
                    <a:ext uri="{9D8B030D-6E8A-4147-A177-3AD203B41FA5}">
                      <a16:colId xmlns:a16="http://schemas.microsoft.com/office/drawing/2014/main" val="2398487678"/>
                    </a:ext>
                  </a:extLst>
                </a:gridCol>
                <a:gridCol w="4271555">
                  <a:extLst>
                    <a:ext uri="{9D8B030D-6E8A-4147-A177-3AD203B41FA5}">
                      <a16:colId xmlns:a16="http://schemas.microsoft.com/office/drawing/2014/main" val="2808655596"/>
                    </a:ext>
                  </a:extLst>
                </a:gridCol>
                <a:gridCol w="1143951">
                  <a:extLst>
                    <a:ext uri="{9D8B030D-6E8A-4147-A177-3AD203B41FA5}">
                      <a16:colId xmlns:a16="http://schemas.microsoft.com/office/drawing/2014/main" val="1241509226"/>
                    </a:ext>
                  </a:extLst>
                </a:gridCol>
                <a:gridCol w="3205980">
                  <a:extLst>
                    <a:ext uri="{9D8B030D-6E8A-4147-A177-3AD203B41FA5}">
                      <a16:colId xmlns:a16="http://schemas.microsoft.com/office/drawing/2014/main" val="1146875585"/>
                    </a:ext>
                  </a:extLst>
                </a:gridCol>
              </a:tblGrid>
              <a:tr h="44303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  <a:endParaRPr lang="th-TH" sz="1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วง</a:t>
                      </a:r>
                      <a:r>
                        <a:rPr lang="th-TH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เงินในสัญญา</a:t>
                      </a:r>
                      <a:endParaRPr lang="th-TH" sz="1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ความก้าวหน้า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515156"/>
                  </a:ext>
                </a:extLst>
              </a:tr>
              <a:tr h="63946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D3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บ้านพักข้าราชการอำนวยการระดับต้น/ชำนาญการพิเศษ เป็นอาคาร คสล. 2 ชั้น พื้นที่ใช้สอยประมาณ 100 ตารางเมตร (โครงสร้างต้านแผ่นดินไหว) แบบเลขที่11058 (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รพ.สต.บ้านนา อำเภอมหาราช</a:t>
                      </a:r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D3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,485,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D3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- สัญญาเลขที่ 26/2566 ลว. 28 ธันวาคม2565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- ส่งมอบ 26 มิถุนายน 2566 จำนวน 5 งวดงาน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- เบิกจ่ายแล้ว 2 งวด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อยู่ระหว่างก่อสร้างงานงวดที่ 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D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209551"/>
                  </a:ext>
                </a:extLst>
              </a:tr>
              <a:tr h="63946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อาคารสถานีอนามัย เป็นอาคาร คสล.2 ชั้น พื้นที่ใช้สอยประมาณ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369 ตารางเมตร (โครงสร้างต้านแผ่นดินไหว) 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/>
                      </a:r>
                      <a:b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แบบ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เลขที่ 8170/2536 (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รพ.สต.หันสัง อำเภอบางปะหัน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3,895,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000 </a:t>
                      </a: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- สัญญาเลขที่ 25/2566 ลว. 22 ธันวาคม2565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- ส่งมอบ 18 ตุลาคม 2566 จำนวน 5 งวดงาน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อยู่ระหว่างการเบิกจ่ายงวดที่ 1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อยู่ระหว่างก่อสร้างงานงวดที่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80190"/>
                  </a:ext>
                </a:extLst>
              </a:tr>
              <a:tr h="639461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D3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อาคารพัสดุ เป็นอาคาร คสล.2 ชั้น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พื้นที่ใช้สอยประมาณ 576 ตารางเมตร (โครงสร้างต้านแผ่นดินไหว) แบบเลขที่ 10109  (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สสจ.อยุธยา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D3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,321,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D3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- สัญญาเลขที่ 28/2566 ลว. 5 มกราคม 2566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- ส่งมอบ 1 พฤศจิกายน 2566 จำนวน 6 งวดงาน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อยู่ระหว่างก่อสร้างงานงวดที่ 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D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612083"/>
                  </a:ext>
                </a:extLst>
              </a:tr>
              <a:tr h="683713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อาคารจ่ายกลาง เป็นอาคาร คสล.1 ชั้น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พื้นที่ใช้สอยประมาณ 336 ตารางเมตร แบบเลขที่ 11010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รพ.ลาดบัวหลวง</a:t>
                      </a:r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,820,</a:t>
                      </a: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- สัญญาเลขที่ 27/2566 ลว. 28 ธันวาคม 2566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- ส่งมอบ 14 กันยายน 2566 จำนวน 6 งวดงาน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เบิกจ่ายแล้ว 1 งวด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อยู่ระหว่างก่อสร้างงานงวดที่ 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556797"/>
                  </a:ext>
                </a:extLst>
              </a:tr>
              <a:tr h="683713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D3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ปรับปรุงซ่อมแซมอาคารสำนักงาน (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สสจ.อยุธยา</a:t>
                      </a:r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D3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948,000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D3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- เบิกจ่ายแล้ว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D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41378"/>
                  </a:ext>
                </a:extLst>
              </a:tr>
            </a:tbl>
          </a:graphicData>
        </a:graphic>
      </p:graphicFrame>
      <p:sp>
        <p:nvSpPr>
          <p:cNvPr id="32" name="Freeform: Shape 81">
            <a:extLst>
              <a:ext uri="{FF2B5EF4-FFF2-40B4-BE49-F238E27FC236}">
                <a16:creationId xmlns:a16="http://schemas.microsoft.com/office/drawing/2014/main" id="{9394A442-2685-4C42-838B-04751DBF4D25}"/>
              </a:ext>
            </a:extLst>
          </p:cNvPr>
          <p:cNvSpPr/>
          <p:nvPr/>
        </p:nvSpPr>
        <p:spPr>
          <a:xfrm flipH="1">
            <a:off x="2898223" y="-628350"/>
            <a:ext cx="291948" cy="164469"/>
          </a:xfrm>
          <a:custGeom>
            <a:avLst/>
            <a:gdLst>
              <a:gd name="connsiteX0" fmla="*/ 291848 w 291948"/>
              <a:gd name="connsiteY0" fmla="*/ 66907 h 164469"/>
              <a:gd name="connsiteX1" fmla="*/ 255596 w 291948"/>
              <a:gd name="connsiteY1" fmla="*/ 14297 h 164469"/>
              <a:gd name="connsiteX2" fmla="*/ 191713 w 291948"/>
              <a:gd name="connsiteY2" fmla="*/ 29992 h 164469"/>
              <a:gd name="connsiteX3" fmla="*/ 158114 w 291948"/>
              <a:gd name="connsiteY3" fmla="*/ 4129 h 164469"/>
              <a:gd name="connsiteX4" fmla="*/ 84947 w 291948"/>
              <a:gd name="connsiteY4" fmla="*/ 18718 h 164469"/>
              <a:gd name="connsiteX5" fmla="*/ 17086 w 291948"/>
              <a:gd name="connsiteY5" fmla="*/ 18718 h 164469"/>
              <a:gd name="connsiteX6" fmla="*/ 8907 w 291948"/>
              <a:gd name="connsiteY6" fmla="*/ 114432 h 164469"/>
              <a:gd name="connsiteX7" fmla="*/ 86495 w 291948"/>
              <a:gd name="connsiteY7" fmla="*/ 111116 h 164469"/>
              <a:gd name="connsiteX8" fmla="*/ 130925 w 291948"/>
              <a:gd name="connsiteY8" fmla="*/ 164168 h 164469"/>
              <a:gd name="connsiteX9" fmla="*/ 183535 w 291948"/>
              <a:gd name="connsiteY9" fmla="*/ 127916 h 164469"/>
              <a:gd name="connsiteX10" fmla="*/ 223323 w 291948"/>
              <a:gd name="connsiteY10" fmla="*/ 157094 h 164469"/>
              <a:gd name="connsiteX11" fmla="*/ 291848 w 291948"/>
              <a:gd name="connsiteY11" fmla="*/ 66907 h 16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1948" h="164469">
                <a:moveTo>
                  <a:pt x="291848" y="66907"/>
                </a:moveTo>
                <a:cubicBezTo>
                  <a:pt x="290743" y="41265"/>
                  <a:pt x="281238" y="20929"/>
                  <a:pt x="255596" y="14297"/>
                </a:cubicBezTo>
                <a:cubicBezTo>
                  <a:pt x="234376" y="8771"/>
                  <a:pt x="200776" y="5455"/>
                  <a:pt x="191713" y="29992"/>
                </a:cubicBezTo>
                <a:cubicBezTo>
                  <a:pt x="186850" y="15624"/>
                  <a:pt x="175577" y="10318"/>
                  <a:pt x="158114" y="4129"/>
                </a:cubicBezTo>
                <a:cubicBezTo>
                  <a:pt x="135788" y="-3608"/>
                  <a:pt x="101747" y="-1397"/>
                  <a:pt x="84947" y="18718"/>
                </a:cubicBezTo>
                <a:cubicBezTo>
                  <a:pt x="62401" y="813"/>
                  <a:pt x="39854" y="-513"/>
                  <a:pt x="17086" y="18718"/>
                </a:cubicBezTo>
                <a:cubicBezTo>
                  <a:pt x="-5903" y="37949"/>
                  <a:pt x="-2587" y="91001"/>
                  <a:pt x="8907" y="114432"/>
                </a:cubicBezTo>
                <a:cubicBezTo>
                  <a:pt x="30570" y="158199"/>
                  <a:pt x="73232" y="143831"/>
                  <a:pt x="86495" y="111116"/>
                </a:cubicBezTo>
                <a:cubicBezTo>
                  <a:pt x="86495" y="111116"/>
                  <a:pt x="90032" y="159526"/>
                  <a:pt x="130925" y="164168"/>
                </a:cubicBezTo>
                <a:cubicBezTo>
                  <a:pt x="155462" y="166820"/>
                  <a:pt x="172703" y="151789"/>
                  <a:pt x="183535" y="127916"/>
                </a:cubicBezTo>
                <a:cubicBezTo>
                  <a:pt x="193040" y="142947"/>
                  <a:pt x="204976" y="154884"/>
                  <a:pt x="223323" y="157094"/>
                </a:cubicBezTo>
                <a:cubicBezTo>
                  <a:pt x="272175" y="162620"/>
                  <a:pt x="293616" y="109127"/>
                  <a:pt x="291848" y="66907"/>
                </a:cubicBezTo>
                <a:close/>
              </a:path>
            </a:pathLst>
          </a:custGeom>
          <a:solidFill>
            <a:srgbClr val="B57100"/>
          </a:solidFill>
          <a:ln w="22006" cap="flat">
            <a:noFill/>
            <a:prstDash val="solid"/>
            <a:miter/>
          </a:ln>
        </p:spPr>
        <p:txBody>
          <a:bodyPr rtlCol="0" anchor="ctr"/>
          <a:lstStyle/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Freeform: Shape 77">
            <a:extLst>
              <a:ext uri="{FF2B5EF4-FFF2-40B4-BE49-F238E27FC236}">
                <a16:creationId xmlns:a16="http://schemas.microsoft.com/office/drawing/2014/main" id="{A780642B-89BD-46A4-91E6-D31D47598959}"/>
              </a:ext>
            </a:extLst>
          </p:cNvPr>
          <p:cNvSpPr/>
          <p:nvPr/>
        </p:nvSpPr>
        <p:spPr>
          <a:xfrm flipH="1">
            <a:off x="2154218" y="-614762"/>
            <a:ext cx="299200" cy="168296"/>
          </a:xfrm>
          <a:custGeom>
            <a:avLst/>
            <a:gdLst>
              <a:gd name="connsiteX0" fmla="*/ 298636 w 299200"/>
              <a:gd name="connsiteY0" fmla="*/ 59466 h 168296"/>
              <a:gd name="connsiteX1" fmla="*/ 258627 w 299200"/>
              <a:gd name="connsiteY1" fmla="*/ 7740 h 168296"/>
              <a:gd name="connsiteX2" fmla="*/ 194081 w 299200"/>
              <a:gd name="connsiteY2" fmla="*/ 27414 h 168296"/>
              <a:gd name="connsiteX3" fmla="*/ 158271 w 299200"/>
              <a:gd name="connsiteY3" fmla="*/ 2877 h 168296"/>
              <a:gd name="connsiteX4" fmla="*/ 84220 w 299200"/>
              <a:gd name="connsiteY4" fmla="*/ 22109 h 168296"/>
              <a:gd name="connsiteX5" fmla="*/ 14811 w 299200"/>
              <a:gd name="connsiteY5" fmla="*/ 26087 h 168296"/>
              <a:gd name="connsiteX6" fmla="*/ 11938 w 299200"/>
              <a:gd name="connsiteY6" fmla="*/ 124454 h 168296"/>
              <a:gd name="connsiteX7" fmla="*/ 91073 w 299200"/>
              <a:gd name="connsiteY7" fmla="*/ 116496 h 168296"/>
              <a:gd name="connsiteX8" fmla="*/ 139482 w 299200"/>
              <a:gd name="connsiteY8" fmla="*/ 168221 h 168296"/>
              <a:gd name="connsiteX9" fmla="*/ 191207 w 299200"/>
              <a:gd name="connsiteY9" fmla="*/ 127990 h 168296"/>
              <a:gd name="connsiteX10" fmla="*/ 233427 w 299200"/>
              <a:gd name="connsiteY10" fmla="*/ 155400 h 168296"/>
              <a:gd name="connsiteX11" fmla="*/ 298636 w 299200"/>
              <a:gd name="connsiteY11" fmla="*/ 59466 h 16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9200" h="168296">
                <a:moveTo>
                  <a:pt x="298636" y="59466"/>
                </a:moveTo>
                <a:cubicBezTo>
                  <a:pt x="295984" y="33161"/>
                  <a:pt x="285153" y="13267"/>
                  <a:pt x="258627" y="7740"/>
                </a:cubicBezTo>
                <a:cubicBezTo>
                  <a:pt x="236522" y="3320"/>
                  <a:pt x="202039" y="1772"/>
                  <a:pt x="194081" y="27414"/>
                </a:cubicBezTo>
                <a:cubicBezTo>
                  <a:pt x="188113" y="12825"/>
                  <a:pt x="176397" y="8183"/>
                  <a:pt x="158271" y="2877"/>
                </a:cubicBezTo>
                <a:cubicBezTo>
                  <a:pt x="135061" y="-3754"/>
                  <a:pt x="100357" y="446"/>
                  <a:pt x="84220" y="22109"/>
                </a:cubicBezTo>
                <a:cubicBezTo>
                  <a:pt x="60126" y="5309"/>
                  <a:pt x="37137" y="5088"/>
                  <a:pt x="14811" y="26087"/>
                </a:cubicBezTo>
                <a:cubicBezTo>
                  <a:pt x="-7515" y="47087"/>
                  <a:pt x="-1325" y="101244"/>
                  <a:pt x="11938" y="124454"/>
                </a:cubicBezTo>
                <a:cubicBezTo>
                  <a:pt x="36695" y="168000"/>
                  <a:pt x="79357" y="150758"/>
                  <a:pt x="91073" y="116496"/>
                </a:cubicBezTo>
                <a:cubicBezTo>
                  <a:pt x="91073" y="116496"/>
                  <a:pt x="97483" y="165790"/>
                  <a:pt x="139482" y="168221"/>
                </a:cubicBezTo>
                <a:cubicBezTo>
                  <a:pt x="164682" y="169547"/>
                  <a:pt x="181481" y="153190"/>
                  <a:pt x="191207" y="127990"/>
                </a:cubicBezTo>
                <a:cubicBezTo>
                  <a:pt x="201818" y="142801"/>
                  <a:pt x="214859" y="154295"/>
                  <a:pt x="233427" y="155400"/>
                </a:cubicBezTo>
                <a:cubicBezTo>
                  <a:pt x="283826" y="158274"/>
                  <a:pt x="302836" y="102570"/>
                  <a:pt x="298636" y="59466"/>
                </a:cubicBezTo>
                <a:close/>
              </a:path>
            </a:pathLst>
          </a:custGeom>
          <a:solidFill>
            <a:srgbClr val="B57100"/>
          </a:solidFill>
          <a:ln w="22006" cap="flat">
            <a:noFill/>
            <a:prstDash val="solid"/>
            <a:miter/>
          </a:ln>
        </p:spPr>
        <p:txBody>
          <a:bodyPr rtlCol="0" anchor="ctr"/>
          <a:lstStyle/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1" name="Graphic 1">
            <a:extLst>
              <a:ext uri="{FF2B5EF4-FFF2-40B4-BE49-F238E27FC236}">
                <a16:creationId xmlns:a16="http://schemas.microsoft.com/office/drawing/2014/main" id="{62001A6E-47D7-4F9A-B618-E8EA45CA3C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53478" y="-979168"/>
            <a:ext cx="1460633" cy="684352"/>
          </a:xfrm>
          <a:prstGeom prst="rect">
            <a:avLst/>
          </a:prstGeom>
        </p:spPr>
      </p:pic>
      <p:sp>
        <p:nvSpPr>
          <p:cNvPr id="53" name="กล่องข้อความ 52">
            <a:extLst>
              <a:ext uri="{FF2B5EF4-FFF2-40B4-BE49-F238E27FC236}">
                <a16:creationId xmlns:a16="http://schemas.microsoft.com/office/drawing/2014/main" id="{41DC3113-6241-4B83-973E-A3B561E2A14C}"/>
              </a:ext>
            </a:extLst>
          </p:cNvPr>
          <p:cNvSpPr txBox="1"/>
          <p:nvPr/>
        </p:nvSpPr>
        <p:spPr>
          <a:xfrm>
            <a:off x="3252565" y="-1163518"/>
            <a:ext cx="5387378" cy="461665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2" name="Graphic 193">
            <a:extLst>
              <a:ext uri="{FF2B5EF4-FFF2-40B4-BE49-F238E27FC236}">
                <a16:creationId xmlns:a16="http://schemas.microsoft.com/office/drawing/2014/main" id="{C6A969A9-C8A1-41B9-98EF-CF117975BF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97190" y="-153284"/>
            <a:ext cx="100012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8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33" grpId="0" animBg="1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0B68D11-8E5C-93B1-7270-70447145F174}"/>
              </a:ext>
            </a:extLst>
          </p:cNvPr>
          <p:cNvGrpSpPr/>
          <p:nvPr/>
        </p:nvGrpSpPr>
        <p:grpSpPr>
          <a:xfrm>
            <a:off x="35834" y="83857"/>
            <a:ext cx="9109857" cy="6774143"/>
            <a:chOff x="-133364" y="80047"/>
            <a:chExt cx="9267674" cy="6774143"/>
          </a:xfrm>
        </p:grpSpPr>
        <p:pic>
          <p:nvPicPr>
            <p:cNvPr id="4" name="Graphic 2">
              <a:extLst>
                <a:ext uri="{FF2B5EF4-FFF2-40B4-BE49-F238E27FC236}">
                  <a16:creationId xmlns:a16="http://schemas.microsoft.com/office/drawing/2014/main" id="{66D469DB-77DD-278E-DE80-19EA6BB6BF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6" name="Graphic 154">
              <a:extLst>
                <a:ext uri="{FF2B5EF4-FFF2-40B4-BE49-F238E27FC236}">
                  <a16:creationId xmlns:a16="http://schemas.microsoft.com/office/drawing/2014/main" id="{92C69469-A3B1-96FC-18CA-D08B72696306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47" name="Freeform: Shape 93">
                <a:extLst>
                  <a:ext uri="{FF2B5EF4-FFF2-40B4-BE49-F238E27FC236}">
                    <a16:creationId xmlns:a16="http://schemas.microsoft.com/office/drawing/2014/main" id="{2EC48B8E-81C3-395C-60EE-23187B33271F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48" name="Freeform: Shape 94">
                <a:extLst>
                  <a:ext uri="{FF2B5EF4-FFF2-40B4-BE49-F238E27FC236}">
                    <a16:creationId xmlns:a16="http://schemas.microsoft.com/office/drawing/2014/main" id="{D46516DC-CAB2-0E69-A17F-254D99319CF1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49" name="Freeform: Shape 95">
                <a:extLst>
                  <a:ext uri="{FF2B5EF4-FFF2-40B4-BE49-F238E27FC236}">
                    <a16:creationId xmlns:a16="http://schemas.microsoft.com/office/drawing/2014/main" id="{6FC08FD9-4720-A969-E7D0-3EB5341E1527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50" name="Freeform: Shape 96">
                <a:extLst>
                  <a:ext uri="{FF2B5EF4-FFF2-40B4-BE49-F238E27FC236}">
                    <a16:creationId xmlns:a16="http://schemas.microsoft.com/office/drawing/2014/main" id="{57830A97-28B7-BD91-039C-F13E6F62E54F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51" name="Freeform: Shape 97">
                <a:extLst>
                  <a:ext uri="{FF2B5EF4-FFF2-40B4-BE49-F238E27FC236}">
                    <a16:creationId xmlns:a16="http://schemas.microsoft.com/office/drawing/2014/main" id="{BDB54905-4460-0CAC-AA76-4656ABBAA680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52" name="Freeform: Shape 98">
                <a:extLst>
                  <a:ext uri="{FF2B5EF4-FFF2-40B4-BE49-F238E27FC236}">
                    <a16:creationId xmlns:a16="http://schemas.microsoft.com/office/drawing/2014/main" id="{8EB42EA3-B62B-25A0-93ED-58735CF0A4A9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53" name="Freeform: Shape 99">
                <a:extLst>
                  <a:ext uri="{FF2B5EF4-FFF2-40B4-BE49-F238E27FC236}">
                    <a16:creationId xmlns:a16="http://schemas.microsoft.com/office/drawing/2014/main" id="{74DC22E7-7A98-A93D-FEF1-AC120C756169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54" name="Freeform: Shape 100">
                <a:extLst>
                  <a:ext uri="{FF2B5EF4-FFF2-40B4-BE49-F238E27FC236}">
                    <a16:creationId xmlns:a16="http://schemas.microsoft.com/office/drawing/2014/main" id="{E79E807B-7D00-408B-BC0A-CEF97A8FBA96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55" name="Freeform: Shape 101">
                <a:extLst>
                  <a:ext uri="{FF2B5EF4-FFF2-40B4-BE49-F238E27FC236}">
                    <a16:creationId xmlns:a16="http://schemas.microsoft.com/office/drawing/2014/main" id="{CDEB0744-E34E-B13B-31F3-948CA065E3F4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56" name="Freeform: Shape 102">
                <a:extLst>
                  <a:ext uri="{FF2B5EF4-FFF2-40B4-BE49-F238E27FC236}">
                    <a16:creationId xmlns:a16="http://schemas.microsoft.com/office/drawing/2014/main" id="{2F04CCA7-D634-1A19-8151-D4276EC83D2B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57" name="Freeform: Shape 103">
                <a:extLst>
                  <a:ext uri="{FF2B5EF4-FFF2-40B4-BE49-F238E27FC236}">
                    <a16:creationId xmlns:a16="http://schemas.microsoft.com/office/drawing/2014/main" id="{B4C196F7-8A56-75E7-1EF4-2FB018E3D52B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58" name="Freeform: Shape 104">
                <a:extLst>
                  <a:ext uri="{FF2B5EF4-FFF2-40B4-BE49-F238E27FC236}">
                    <a16:creationId xmlns:a16="http://schemas.microsoft.com/office/drawing/2014/main" id="{BE1F0A82-761D-D6CB-9D3E-7DA0DB1EA81A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59" name="Freeform: Shape 105">
                <a:extLst>
                  <a:ext uri="{FF2B5EF4-FFF2-40B4-BE49-F238E27FC236}">
                    <a16:creationId xmlns:a16="http://schemas.microsoft.com/office/drawing/2014/main" id="{A70FC684-A197-F591-BCB2-27900816E3E2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60" name="Freeform: Shape 106">
                <a:extLst>
                  <a:ext uri="{FF2B5EF4-FFF2-40B4-BE49-F238E27FC236}">
                    <a16:creationId xmlns:a16="http://schemas.microsoft.com/office/drawing/2014/main" id="{8FB50D9C-1B6C-1E9F-AB84-6505082CEF37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61" name="Freeform: Shape 107">
                <a:extLst>
                  <a:ext uri="{FF2B5EF4-FFF2-40B4-BE49-F238E27FC236}">
                    <a16:creationId xmlns:a16="http://schemas.microsoft.com/office/drawing/2014/main" id="{EF8677BB-DB60-0F1E-65F1-E0C492815EAC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62" name="Freeform: Shape 108">
                <a:extLst>
                  <a:ext uri="{FF2B5EF4-FFF2-40B4-BE49-F238E27FC236}">
                    <a16:creationId xmlns:a16="http://schemas.microsoft.com/office/drawing/2014/main" id="{3FF4C830-D725-2020-3B2A-D7BF06E1921E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63" name="Freeform: Shape 109">
                <a:extLst>
                  <a:ext uri="{FF2B5EF4-FFF2-40B4-BE49-F238E27FC236}">
                    <a16:creationId xmlns:a16="http://schemas.microsoft.com/office/drawing/2014/main" id="{FE01A5BC-C4D2-B81C-04B6-A8F180125599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64" name="Freeform: Shape 110">
                <a:extLst>
                  <a:ext uri="{FF2B5EF4-FFF2-40B4-BE49-F238E27FC236}">
                    <a16:creationId xmlns:a16="http://schemas.microsoft.com/office/drawing/2014/main" id="{4D5163B6-7B7D-99D1-D381-33D587246F90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65" name="Freeform: Shape 111">
                <a:extLst>
                  <a:ext uri="{FF2B5EF4-FFF2-40B4-BE49-F238E27FC236}">
                    <a16:creationId xmlns:a16="http://schemas.microsoft.com/office/drawing/2014/main" id="{8329893E-F6C5-DB4B-19AE-22A42E254414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</p:grpSp>
        <p:sp>
          <p:nvSpPr>
            <p:cNvPr id="7" name="Graphic 23">
              <a:extLst>
                <a:ext uri="{FF2B5EF4-FFF2-40B4-BE49-F238E27FC236}">
                  <a16:creationId xmlns:a16="http://schemas.microsoft.com/office/drawing/2014/main" id="{43237212-F144-818B-4DC2-89824FFD8ACD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endParaRPr>
            </a:p>
          </p:txBody>
        </p:sp>
        <p:sp>
          <p:nvSpPr>
            <p:cNvPr id="8" name="Graphic 21">
              <a:extLst>
                <a:ext uri="{FF2B5EF4-FFF2-40B4-BE49-F238E27FC236}">
                  <a16:creationId xmlns:a16="http://schemas.microsoft.com/office/drawing/2014/main" id="{D3A8F147-BF9A-ADFD-8A4B-48B2E0B218A7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endParaRPr>
            </a:p>
          </p:txBody>
        </p:sp>
        <p:grpSp>
          <p:nvGrpSpPr>
            <p:cNvPr id="9" name="Graphic 6">
              <a:extLst>
                <a:ext uri="{FF2B5EF4-FFF2-40B4-BE49-F238E27FC236}">
                  <a16:creationId xmlns:a16="http://schemas.microsoft.com/office/drawing/2014/main" id="{96F52372-9991-C50E-EC48-3CBEF341EFD8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27" name="Freeform: Shape 258">
                <a:extLst>
                  <a:ext uri="{FF2B5EF4-FFF2-40B4-BE49-F238E27FC236}">
                    <a16:creationId xmlns:a16="http://schemas.microsoft.com/office/drawing/2014/main" id="{588BE0A5-71C0-0CA9-60CB-1956CDCEA81C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28" name="Freeform: Shape 259">
                <a:extLst>
                  <a:ext uri="{FF2B5EF4-FFF2-40B4-BE49-F238E27FC236}">
                    <a16:creationId xmlns:a16="http://schemas.microsoft.com/office/drawing/2014/main" id="{3D723B4E-D024-9226-4356-89F67B9BE5C5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29" name="Freeform: Shape 260">
                <a:extLst>
                  <a:ext uri="{FF2B5EF4-FFF2-40B4-BE49-F238E27FC236}">
                    <a16:creationId xmlns:a16="http://schemas.microsoft.com/office/drawing/2014/main" id="{6E8F3451-3AEA-6111-5809-EC39645971B7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0" name="Freeform: Shape 261">
                <a:extLst>
                  <a:ext uri="{FF2B5EF4-FFF2-40B4-BE49-F238E27FC236}">
                    <a16:creationId xmlns:a16="http://schemas.microsoft.com/office/drawing/2014/main" id="{7C9D2F16-FE36-97CC-2DBF-CFFE9784652A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1" name="Freeform: Shape 262">
                <a:extLst>
                  <a:ext uri="{FF2B5EF4-FFF2-40B4-BE49-F238E27FC236}">
                    <a16:creationId xmlns:a16="http://schemas.microsoft.com/office/drawing/2014/main" id="{608EABAC-E519-BDF9-3723-DBE55000105B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grpSp>
            <p:nvGrpSpPr>
              <p:cNvPr id="32" name="Graphic 6">
                <a:extLst>
                  <a:ext uri="{FF2B5EF4-FFF2-40B4-BE49-F238E27FC236}">
                    <a16:creationId xmlns:a16="http://schemas.microsoft.com/office/drawing/2014/main" id="{21A8F21F-431F-5C19-3C45-FC1FFCFBB644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45" name="Freeform: Shape 264">
                  <a:extLst>
                    <a:ext uri="{FF2B5EF4-FFF2-40B4-BE49-F238E27FC236}">
                      <a16:creationId xmlns:a16="http://schemas.microsoft.com/office/drawing/2014/main" id="{8DEDED80-8740-FC5A-03D9-2E490697BC0E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Cordia New" panose="020B0304020202020204" pitchFamily="34" charset="-34"/>
                  </a:endParaRPr>
                </a:p>
              </p:txBody>
            </p:sp>
            <p:sp>
              <p:nvSpPr>
                <p:cNvPr id="46" name="Freeform: Shape 265">
                  <a:extLst>
                    <a:ext uri="{FF2B5EF4-FFF2-40B4-BE49-F238E27FC236}">
                      <a16:creationId xmlns:a16="http://schemas.microsoft.com/office/drawing/2014/main" id="{BC1AE782-AA68-EAF7-DBA5-CE206A322F19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th-TH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Cordia New" panose="020B0304020202020204" pitchFamily="34" charset="-34"/>
                  </a:endParaRPr>
                </a:p>
              </p:txBody>
            </p:sp>
          </p:grpSp>
          <p:sp>
            <p:nvSpPr>
              <p:cNvPr id="33" name="Freeform: Shape 266">
                <a:extLst>
                  <a:ext uri="{FF2B5EF4-FFF2-40B4-BE49-F238E27FC236}">
                    <a16:creationId xmlns:a16="http://schemas.microsoft.com/office/drawing/2014/main" id="{21975E80-F09A-C64D-A1BF-0D53E0D3B4C7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4" name="Freeform: Shape 267">
                <a:extLst>
                  <a:ext uri="{FF2B5EF4-FFF2-40B4-BE49-F238E27FC236}">
                    <a16:creationId xmlns:a16="http://schemas.microsoft.com/office/drawing/2014/main" id="{CEE403F0-2385-05D2-6306-A19FB092DDA7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5" name="Freeform: Shape 268">
                <a:extLst>
                  <a:ext uri="{FF2B5EF4-FFF2-40B4-BE49-F238E27FC236}">
                    <a16:creationId xmlns:a16="http://schemas.microsoft.com/office/drawing/2014/main" id="{AA8A14CA-46A5-2700-1A8A-599FFF113168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6" name="Freeform: Shape 269">
                <a:extLst>
                  <a:ext uri="{FF2B5EF4-FFF2-40B4-BE49-F238E27FC236}">
                    <a16:creationId xmlns:a16="http://schemas.microsoft.com/office/drawing/2014/main" id="{0A8E305E-DBF5-4D23-AAEE-5F9BCE2634C5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7" name="Freeform: Shape 270">
                <a:extLst>
                  <a:ext uri="{FF2B5EF4-FFF2-40B4-BE49-F238E27FC236}">
                    <a16:creationId xmlns:a16="http://schemas.microsoft.com/office/drawing/2014/main" id="{EAC6C827-49A9-1153-4D77-96699286716A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8" name="Freeform: Shape 271">
                <a:extLst>
                  <a:ext uri="{FF2B5EF4-FFF2-40B4-BE49-F238E27FC236}">
                    <a16:creationId xmlns:a16="http://schemas.microsoft.com/office/drawing/2014/main" id="{75059830-05FA-5557-0D4C-060849719CE8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39" name="Freeform: Shape 272">
                <a:extLst>
                  <a:ext uri="{FF2B5EF4-FFF2-40B4-BE49-F238E27FC236}">
                    <a16:creationId xmlns:a16="http://schemas.microsoft.com/office/drawing/2014/main" id="{BECDF716-4883-DF6E-BE2D-67F5452C3318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40" name="Freeform: Shape 273">
                <a:extLst>
                  <a:ext uri="{FF2B5EF4-FFF2-40B4-BE49-F238E27FC236}">
                    <a16:creationId xmlns:a16="http://schemas.microsoft.com/office/drawing/2014/main" id="{B3760DB7-8353-30F1-EEC6-B5E10FE39B72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41" name="Freeform: Shape 274">
                <a:extLst>
                  <a:ext uri="{FF2B5EF4-FFF2-40B4-BE49-F238E27FC236}">
                    <a16:creationId xmlns:a16="http://schemas.microsoft.com/office/drawing/2014/main" id="{E8285123-A8F4-4ACD-AE1C-ED6ECE45750E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42" name="Freeform: Shape 275">
                <a:extLst>
                  <a:ext uri="{FF2B5EF4-FFF2-40B4-BE49-F238E27FC236}">
                    <a16:creationId xmlns:a16="http://schemas.microsoft.com/office/drawing/2014/main" id="{A2EEAC27-2A3F-A991-3A06-7B5A05FAF4E3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43" name="Freeform: Shape 276">
                <a:extLst>
                  <a:ext uri="{FF2B5EF4-FFF2-40B4-BE49-F238E27FC236}">
                    <a16:creationId xmlns:a16="http://schemas.microsoft.com/office/drawing/2014/main" id="{4D3B74F5-EC45-222B-1C6C-085EAB1F4DAF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44" name="Freeform: Shape 277">
                <a:extLst>
                  <a:ext uri="{FF2B5EF4-FFF2-40B4-BE49-F238E27FC236}">
                    <a16:creationId xmlns:a16="http://schemas.microsoft.com/office/drawing/2014/main" id="{650B88CE-0434-3773-F798-85D360BA742C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</p:grpSp>
        <p:sp>
          <p:nvSpPr>
            <p:cNvPr id="10" name="Graphic 4">
              <a:extLst>
                <a:ext uri="{FF2B5EF4-FFF2-40B4-BE49-F238E27FC236}">
                  <a16:creationId xmlns:a16="http://schemas.microsoft.com/office/drawing/2014/main" id="{33690FE5-7035-CA84-FCB1-C3D2FCDFF565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endParaRPr>
            </a:p>
          </p:txBody>
        </p:sp>
        <p:grpSp>
          <p:nvGrpSpPr>
            <p:cNvPr id="11" name="Graphic 143">
              <a:extLst>
                <a:ext uri="{FF2B5EF4-FFF2-40B4-BE49-F238E27FC236}">
                  <a16:creationId xmlns:a16="http://schemas.microsoft.com/office/drawing/2014/main" id="{C6EB76D1-DE0A-89BA-8F6E-94FAAF476813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19" name="Freeform: Shape 78">
                <a:extLst>
                  <a:ext uri="{FF2B5EF4-FFF2-40B4-BE49-F238E27FC236}">
                    <a16:creationId xmlns:a16="http://schemas.microsoft.com/office/drawing/2014/main" id="{820083D3-9A8F-E980-3178-9B8ABCD6C37C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20" name="Freeform: Shape 79">
                <a:extLst>
                  <a:ext uri="{FF2B5EF4-FFF2-40B4-BE49-F238E27FC236}">
                    <a16:creationId xmlns:a16="http://schemas.microsoft.com/office/drawing/2014/main" id="{078FA38F-D88E-8E4F-504C-5B53767EFE35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21" name="Freeform: Shape 80">
                <a:extLst>
                  <a:ext uri="{FF2B5EF4-FFF2-40B4-BE49-F238E27FC236}">
                    <a16:creationId xmlns:a16="http://schemas.microsoft.com/office/drawing/2014/main" id="{F3BF5BEB-081B-6939-A2DA-747F6C58250E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22" name="Freeform: Shape 81">
                <a:extLst>
                  <a:ext uri="{FF2B5EF4-FFF2-40B4-BE49-F238E27FC236}">
                    <a16:creationId xmlns:a16="http://schemas.microsoft.com/office/drawing/2014/main" id="{5B8D612E-DBD8-3673-EFB0-4EB8551B7C02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23" name="Freeform: Shape 82">
                <a:extLst>
                  <a:ext uri="{FF2B5EF4-FFF2-40B4-BE49-F238E27FC236}">
                    <a16:creationId xmlns:a16="http://schemas.microsoft.com/office/drawing/2014/main" id="{45485E54-58DC-DB42-F8E6-42EC059331F4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24" name="Freeform: Shape 83">
                <a:extLst>
                  <a:ext uri="{FF2B5EF4-FFF2-40B4-BE49-F238E27FC236}">
                    <a16:creationId xmlns:a16="http://schemas.microsoft.com/office/drawing/2014/main" id="{6A6DF6F6-7C2D-50A4-5A50-9121CF51EF92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25" name="Freeform: Shape 84">
                <a:extLst>
                  <a:ext uri="{FF2B5EF4-FFF2-40B4-BE49-F238E27FC236}">
                    <a16:creationId xmlns:a16="http://schemas.microsoft.com/office/drawing/2014/main" id="{7A2FB35F-630A-01AA-FBC5-93A3086D72EF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26" name="Freeform: Shape 85">
                <a:extLst>
                  <a:ext uri="{FF2B5EF4-FFF2-40B4-BE49-F238E27FC236}">
                    <a16:creationId xmlns:a16="http://schemas.microsoft.com/office/drawing/2014/main" id="{211F0028-75F6-DE94-8600-AACCCB2E7A08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</p:grpSp>
        <p:grpSp>
          <p:nvGrpSpPr>
            <p:cNvPr id="12" name="Graphic 153">
              <a:extLst>
                <a:ext uri="{FF2B5EF4-FFF2-40B4-BE49-F238E27FC236}">
                  <a16:creationId xmlns:a16="http://schemas.microsoft.com/office/drawing/2014/main" id="{9E7930F1-6444-58C7-26DB-2ABC2419E418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14" name="Freeform: Shape 87">
                <a:extLst>
                  <a:ext uri="{FF2B5EF4-FFF2-40B4-BE49-F238E27FC236}">
                    <a16:creationId xmlns:a16="http://schemas.microsoft.com/office/drawing/2014/main" id="{7C091D52-0F88-BF5C-7501-CA1F755D5C48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15" name="Freeform: Shape 88">
                <a:extLst>
                  <a:ext uri="{FF2B5EF4-FFF2-40B4-BE49-F238E27FC236}">
                    <a16:creationId xmlns:a16="http://schemas.microsoft.com/office/drawing/2014/main" id="{2D21D4EB-CA2C-81E6-B5F5-618A683843E0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16" name="Freeform: Shape 89">
                <a:extLst>
                  <a:ext uri="{FF2B5EF4-FFF2-40B4-BE49-F238E27FC236}">
                    <a16:creationId xmlns:a16="http://schemas.microsoft.com/office/drawing/2014/main" id="{D3B0D244-FAA0-222D-532E-9915D55565EF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17" name="Freeform: Shape 90">
                <a:extLst>
                  <a:ext uri="{FF2B5EF4-FFF2-40B4-BE49-F238E27FC236}">
                    <a16:creationId xmlns:a16="http://schemas.microsoft.com/office/drawing/2014/main" id="{DED24166-60F1-94A2-35BD-362EEF7E20A3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  <p:sp>
            <p:nvSpPr>
              <p:cNvPr id="18" name="Freeform: Shape 91">
                <a:extLst>
                  <a:ext uri="{FF2B5EF4-FFF2-40B4-BE49-F238E27FC236}">
                    <a16:creationId xmlns:a16="http://schemas.microsoft.com/office/drawing/2014/main" id="{7F264716-8DB3-D77C-184F-EE5E0596D5C2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h-TH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endParaRPr>
              </a:p>
            </p:txBody>
          </p:sp>
        </p:grpSp>
        <p:pic>
          <p:nvPicPr>
            <p:cNvPr id="13" name="Graphic 138">
              <a:extLst>
                <a:ext uri="{FF2B5EF4-FFF2-40B4-BE49-F238E27FC236}">
                  <a16:creationId xmlns:a16="http://schemas.microsoft.com/office/drawing/2014/main" id="{C532BD46-817B-15A9-5F45-FE219BFA3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graphicFrame>
        <p:nvGraphicFramePr>
          <p:cNvPr id="68" name="Content Placeholder 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971068"/>
              </p:ext>
            </p:extLst>
          </p:nvPr>
        </p:nvGraphicFramePr>
        <p:xfrm>
          <a:off x="218841" y="1055082"/>
          <a:ext cx="8712467" cy="5666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2256">
                  <a:extLst>
                    <a:ext uri="{9D8B030D-6E8A-4147-A177-3AD203B41FA5}">
                      <a16:colId xmlns:a16="http://schemas.microsoft.com/office/drawing/2014/main" val="1109116931"/>
                    </a:ext>
                  </a:extLst>
                </a:gridCol>
                <a:gridCol w="1075463">
                  <a:extLst>
                    <a:ext uri="{9D8B030D-6E8A-4147-A177-3AD203B41FA5}">
                      <a16:colId xmlns:a16="http://schemas.microsoft.com/office/drawing/2014/main" val="3150948012"/>
                    </a:ext>
                  </a:extLst>
                </a:gridCol>
                <a:gridCol w="1048292">
                  <a:extLst>
                    <a:ext uri="{9D8B030D-6E8A-4147-A177-3AD203B41FA5}">
                      <a16:colId xmlns:a16="http://schemas.microsoft.com/office/drawing/2014/main" val="179096368"/>
                    </a:ext>
                  </a:extLst>
                </a:gridCol>
                <a:gridCol w="1056056">
                  <a:extLst>
                    <a:ext uri="{9D8B030D-6E8A-4147-A177-3AD203B41FA5}">
                      <a16:colId xmlns:a16="http://schemas.microsoft.com/office/drawing/2014/main" val="954718465"/>
                    </a:ext>
                  </a:extLst>
                </a:gridCol>
                <a:gridCol w="890400">
                  <a:extLst>
                    <a:ext uri="{9D8B030D-6E8A-4147-A177-3AD203B41FA5}">
                      <a16:colId xmlns:a16="http://schemas.microsoft.com/office/drawing/2014/main" val="501355208"/>
                    </a:ext>
                  </a:extLst>
                </a:gridCol>
              </a:tblGrid>
              <a:tr h="47664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dbl" strike="noStrike" dirty="0">
                          <a:effectLst/>
                          <a:cs typeface="+mj-cs"/>
                        </a:rPr>
                        <a:t>งบดำเนินงาน</a:t>
                      </a:r>
                      <a:endParaRPr lang="th-TH" sz="1800" b="1" i="0" u="dbl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339" marR="7339" marT="733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ยอดงบประมาณ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339" marR="7339" marT="733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ยอดเบิก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339" marR="7339" marT="733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คงเหลือ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339" marR="7339" marT="733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cs typeface="+mj-cs"/>
                        </a:rPr>
                        <a:t>% การเบิก</a:t>
                      </a:r>
                      <a:r>
                        <a:rPr lang="en-US" sz="1600" b="1" u="none" strike="noStrike" dirty="0">
                          <a:effectLst/>
                          <a:cs typeface="+mj-cs"/>
                        </a:rPr>
                        <a:t>GF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339" marR="7339" marT="733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016351"/>
                  </a:ext>
                </a:extLst>
              </a:tr>
              <a:tr h="43327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โครงการลดปัจจัยเสี่ยงทางสุขภาพด้านยาเสพติดแบบบูรณาการ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39" marR="7339" marT="733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2,216,146.00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1,712,073.20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504,072.80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77.25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046362"/>
                  </a:ext>
                </a:extLst>
              </a:tr>
              <a:tr h="511045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ผลผลิตรายการค่าใช้จ่ายบุคลากรภาครัฐ พัฒนาด้านสาธารณสุขและสร้างเสริมสุขภาพเชิงรุก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39" marR="7339" marT="733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56,616,932.00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47,475,455.66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9,141,476.34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83.85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128274"/>
                  </a:ext>
                </a:extLst>
              </a:tr>
              <a:tr h="43327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โครงการประชาชนทุกกลุ่มวัยได้รับบริการด้านสุขภาพที่เหมาะสม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39" marR="7339" marT="733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339,800.00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166,420.00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173,380.00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48.98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200756"/>
                  </a:ext>
                </a:extLst>
              </a:tr>
              <a:tr h="511045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โครงการพัฒนาระบบการแพทย์ปฐมภูมิและเครือข่ายระบบสุขภาพระดับอำเภอ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39" marR="7339" marT="733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1,962,800.00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1,106,252.48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856,547.52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56.36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801284"/>
                  </a:ext>
                </a:extLst>
              </a:tr>
              <a:tr h="43327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โครงการพระราชดำริและเฉลิมพระเกียรติ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39" marR="7339" marT="733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60,500.00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2,600.00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57,900.00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4.30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947262"/>
                  </a:ext>
                </a:extLst>
              </a:tr>
              <a:tr h="43327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โครงการพัฒนาระบบบริการสุขภาพ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39" marR="7339" marT="733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152,600.00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116,050.00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36,550.00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76.05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61815"/>
                  </a:ext>
                </a:extLst>
              </a:tr>
              <a:tr h="511045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ผลผลิตนโยบายยุทธศาสตร์ ระบบบริหารจัดการด้านสุขภาพที่มีคุณภาพและประสิทธิภาพ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39" marR="7339" marT="733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1,131,598.00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1,012,763.48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118,834.52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89.50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2405"/>
                  </a:ext>
                </a:extLst>
              </a:tr>
              <a:tr h="43327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ประชาชนได้รับการดูแลสุขภาพและมีพฤติกรรมสุขภาพที่ถูกต้อง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39" marR="7339" marT="733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388,090.00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250,925.91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137,164.09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64.66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228788"/>
                  </a:ext>
                </a:extLst>
              </a:tr>
              <a:tr h="43327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โครงการสร้างเสริมระบบการดูแลสุขภาพเพื่อรองรับผู้สูงอายุแบบบูรณาการ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39" marR="7339" marT="733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80,000.00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40,100.00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39,900.00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50.13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621873"/>
                  </a:ext>
                </a:extLst>
              </a:tr>
              <a:tr h="433270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โครงการบริหารจัดการขยะและสิ่งแวดล้อม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39" marR="7339" marT="733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188,200.00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156,987.50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31,212.50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83.42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230183"/>
                  </a:ext>
                </a:extLst>
              </a:tr>
              <a:tr h="48860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รวม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339" marR="7339" marT="733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63,136,666.00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52,039,628.23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11,097,037.77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th-TH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82.42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121824"/>
                  </a:ext>
                </a:extLst>
              </a:tr>
            </a:tbl>
          </a:graphicData>
        </a:graphic>
      </p:graphicFrame>
      <p:sp>
        <p:nvSpPr>
          <p:cNvPr id="69" name="ชื่อเรื่อง 2"/>
          <p:cNvSpPr>
            <a:spLocks noGrp="1"/>
          </p:cNvSpPr>
          <p:nvPr>
            <p:ph type="title"/>
          </p:nvPr>
        </p:nvSpPr>
        <p:spPr>
          <a:xfrm>
            <a:off x="254109" y="90818"/>
            <a:ext cx="8655551" cy="853370"/>
          </a:xfr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000" b="1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3000" b="1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000" b="1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</a:t>
            </a:r>
            <a:r>
              <a:rPr lang="th-TH" sz="3000" b="1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การใช้จ่ายเงินงบประมาณ </a:t>
            </a:r>
            <a:br>
              <a:rPr lang="th-TH" sz="3000" b="1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000" b="1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งบดำเนินงานรายไตร</a:t>
            </a:r>
            <a:r>
              <a:rPr lang="th-TH" sz="3000" b="1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มาส 3 </a:t>
            </a:r>
            <a:r>
              <a:rPr lang="th-TH" sz="3000" b="1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ณ วันที่ </a:t>
            </a:r>
            <a:r>
              <a:rPr lang="th-TH" sz="3000" b="1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30</a:t>
            </a:r>
            <a:r>
              <a:rPr lang="th-TH" sz="3000" b="1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มิถุนายน 2566</a:t>
            </a:r>
            <a:br>
              <a:rPr lang="th-TH" sz="3000" b="1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3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5557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A7383E5-0237-E917-B54C-784E0F121D3B}"/>
              </a:ext>
            </a:extLst>
          </p:cNvPr>
          <p:cNvGrpSpPr/>
          <p:nvPr/>
        </p:nvGrpSpPr>
        <p:grpSpPr>
          <a:xfrm>
            <a:off x="34143" y="41928"/>
            <a:ext cx="9109857" cy="6774143"/>
            <a:chOff x="-133364" y="80047"/>
            <a:chExt cx="9267674" cy="6774143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C265D31E-8193-975B-5AED-890CFF7CC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4" name="Graphic 154">
              <a:extLst>
                <a:ext uri="{FF2B5EF4-FFF2-40B4-BE49-F238E27FC236}">
                  <a16:creationId xmlns:a16="http://schemas.microsoft.com/office/drawing/2014/main" id="{F8B8A475-6FD8-C1CF-0E66-44A65D56E2E6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45" name="Freeform: Shape 93">
                <a:extLst>
                  <a:ext uri="{FF2B5EF4-FFF2-40B4-BE49-F238E27FC236}">
                    <a16:creationId xmlns:a16="http://schemas.microsoft.com/office/drawing/2014/main" id="{9740A154-5D4C-960B-CFF3-67A69744D309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6" name="Freeform: Shape 94">
                <a:extLst>
                  <a:ext uri="{FF2B5EF4-FFF2-40B4-BE49-F238E27FC236}">
                    <a16:creationId xmlns:a16="http://schemas.microsoft.com/office/drawing/2014/main" id="{4318CA41-792C-FD27-4FF0-817F53809EF6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7" name="Freeform: Shape 95">
                <a:extLst>
                  <a:ext uri="{FF2B5EF4-FFF2-40B4-BE49-F238E27FC236}">
                    <a16:creationId xmlns:a16="http://schemas.microsoft.com/office/drawing/2014/main" id="{52C818BC-E0A4-A57E-3757-4D4826AFC9D1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8" name="Freeform: Shape 96">
                <a:extLst>
                  <a:ext uri="{FF2B5EF4-FFF2-40B4-BE49-F238E27FC236}">
                    <a16:creationId xmlns:a16="http://schemas.microsoft.com/office/drawing/2014/main" id="{04386A86-34BB-4C1C-15C3-D5E82E586640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9" name="Freeform: Shape 97">
                <a:extLst>
                  <a:ext uri="{FF2B5EF4-FFF2-40B4-BE49-F238E27FC236}">
                    <a16:creationId xmlns:a16="http://schemas.microsoft.com/office/drawing/2014/main" id="{A08BD1B0-8AB6-83DA-3A5D-2EF408BD20C4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0" name="Freeform: Shape 98">
                <a:extLst>
                  <a:ext uri="{FF2B5EF4-FFF2-40B4-BE49-F238E27FC236}">
                    <a16:creationId xmlns:a16="http://schemas.microsoft.com/office/drawing/2014/main" id="{800B2582-624E-E553-6194-2C9CA665AEF9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1" name="Freeform: Shape 99">
                <a:extLst>
                  <a:ext uri="{FF2B5EF4-FFF2-40B4-BE49-F238E27FC236}">
                    <a16:creationId xmlns:a16="http://schemas.microsoft.com/office/drawing/2014/main" id="{EAD1EF70-4921-C8AF-7A33-869E3A728249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" name="Freeform: Shape 100">
                <a:extLst>
                  <a:ext uri="{FF2B5EF4-FFF2-40B4-BE49-F238E27FC236}">
                    <a16:creationId xmlns:a16="http://schemas.microsoft.com/office/drawing/2014/main" id="{361EC0DA-EA72-5E18-E275-08D2E93F36D3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" name="Freeform: Shape 101">
                <a:extLst>
                  <a:ext uri="{FF2B5EF4-FFF2-40B4-BE49-F238E27FC236}">
                    <a16:creationId xmlns:a16="http://schemas.microsoft.com/office/drawing/2014/main" id="{AF1C67C9-945F-D6AB-CC20-1FAC88C13763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4" name="Freeform: Shape 102">
                <a:extLst>
                  <a:ext uri="{FF2B5EF4-FFF2-40B4-BE49-F238E27FC236}">
                    <a16:creationId xmlns:a16="http://schemas.microsoft.com/office/drawing/2014/main" id="{9755DC33-6669-2145-F610-733D9ED07EF3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5" name="Freeform: Shape 103">
                <a:extLst>
                  <a:ext uri="{FF2B5EF4-FFF2-40B4-BE49-F238E27FC236}">
                    <a16:creationId xmlns:a16="http://schemas.microsoft.com/office/drawing/2014/main" id="{AA1115D8-7B60-252C-6E5E-616765CDF5C0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6" name="Freeform: Shape 104">
                <a:extLst>
                  <a:ext uri="{FF2B5EF4-FFF2-40B4-BE49-F238E27FC236}">
                    <a16:creationId xmlns:a16="http://schemas.microsoft.com/office/drawing/2014/main" id="{26204D3B-DBFB-F2F6-E7AB-FD57A2979676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7" name="Freeform: Shape 105">
                <a:extLst>
                  <a:ext uri="{FF2B5EF4-FFF2-40B4-BE49-F238E27FC236}">
                    <a16:creationId xmlns:a16="http://schemas.microsoft.com/office/drawing/2014/main" id="{82ADAEAF-F6F0-93A5-14BA-EA1F596B7F56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8" name="Freeform: Shape 106">
                <a:extLst>
                  <a:ext uri="{FF2B5EF4-FFF2-40B4-BE49-F238E27FC236}">
                    <a16:creationId xmlns:a16="http://schemas.microsoft.com/office/drawing/2014/main" id="{1B2C549F-DC4A-3062-24AD-1C1EBD8BD14E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9" name="Freeform: Shape 107">
                <a:extLst>
                  <a:ext uri="{FF2B5EF4-FFF2-40B4-BE49-F238E27FC236}">
                    <a16:creationId xmlns:a16="http://schemas.microsoft.com/office/drawing/2014/main" id="{05A35F8D-2365-E516-25A9-B050FEC20BDC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0" name="Freeform: Shape 108">
                <a:extLst>
                  <a:ext uri="{FF2B5EF4-FFF2-40B4-BE49-F238E27FC236}">
                    <a16:creationId xmlns:a16="http://schemas.microsoft.com/office/drawing/2014/main" id="{D0C17C01-665E-5F96-FDB1-695864A9D7CE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1" name="Freeform: Shape 109">
                <a:extLst>
                  <a:ext uri="{FF2B5EF4-FFF2-40B4-BE49-F238E27FC236}">
                    <a16:creationId xmlns:a16="http://schemas.microsoft.com/office/drawing/2014/main" id="{78E67B63-C41F-6693-B6BC-0179B949B7A8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2" name="Freeform: Shape 110">
                <a:extLst>
                  <a:ext uri="{FF2B5EF4-FFF2-40B4-BE49-F238E27FC236}">
                    <a16:creationId xmlns:a16="http://schemas.microsoft.com/office/drawing/2014/main" id="{6CD68A0D-9BE2-867B-4E13-FDDC618CBB28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3" name="Freeform: Shape 111">
                <a:extLst>
                  <a:ext uri="{FF2B5EF4-FFF2-40B4-BE49-F238E27FC236}">
                    <a16:creationId xmlns:a16="http://schemas.microsoft.com/office/drawing/2014/main" id="{ACCB5643-289C-DC62-0CC5-899D011EC14C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5" name="Graphic 23">
              <a:extLst>
                <a:ext uri="{FF2B5EF4-FFF2-40B4-BE49-F238E27FC236}">
                  <a16:creationId xmlns:a16="http://schemas.microsoft.com/office/drawing/2014/main" id="{DA11D0B5-D76A-3989-7095-67CFB07843D1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" name="Graphic 21">
              <a:extLst>
                <a:ext uri="{FF2B5EF4-FFF2-40B4-BE49-F238E27FC236}">
                  <a16:creationId xmlns:a16="http://schemas.microsoft.com/office/drawing/2014/main" id="{6B53203E-EB2E-BA8E-6896-64EAA0C824AD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" name="Graphic 6">
              <a:extLst>
                <a:ext uri="{FF2B5EF4-FFF2-40B4-BE49-F238E27FC236}">
                  <a16:creationId xmlns:a16="http://schemas.microsoft.com/office/drawing/2014/main" id="{A8D7CBCB-4EB7-676B-5C02-C44DE7A006F4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25" name="Freeform: Shape 258">
                <a:extLst>
                  <a:ext uri="{FF2B5EF4-FFF2-40B4-BE49-F238E27FC236}">
                    <a16:creationId xmlns:a16="http://schemas.microsoft.com/office/drawing/2014/main" id="{60675B0F-FBEF-EEDA-3D3D-52EC2D5287C4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26" name="Freeform: Shape 259">
                <a:extLst>
                  <a:ext uri="{FF2B5EF4-FFF2-40B4-BE49-F238E27FC236}">
                    <a16:creationId xmlns:a16="http://schemas.microsoft.com/office/drawing/2014/main" id="{734A301C-1B20-2D07-0BC2-2D3F8DE8E9E9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" name="Freeform: Shape 260">
                <a:extLst>
                  <a:ext uri="{FF2B5EF4-FFF2-40B4-BE49-F238E27FC236}">
                    <a16:creationId xmlns:a16="http://schemas.microsoft.com/office/drawing/2014/main" id="{09B5C3E2-DED5-1029-1211-09CD782AA490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" name="Freeform: Shape 261">
                <a:extLst>
                  <a:ext uri="{FF2B5EF4-FFF2-40B4-BE49-F238E27FC236}">
                    <a16:creationId xmlns:a16="http://schemas.microsoft.com/office/drawing/2014/main" id="{40FA234F-5286-8371-6FF2-991C75F98D84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9" name="Freeform: Shape 262">
                <a:extLst>
                  <a:ext uri="{FF2B5EF4-FFF2-40B4-BE49-F238E27FC236}">
                    <a16:creationId xmlns:a16="http://schemas.microsoft.com/office/drawing/2014/main" id="{A3610780-B59F-B757-69F4-ECB3CD4DF578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30" name="Graphic 6">
                <a:extLst>
                  <a:ext uri="{FF2B5EF4-FFF2-40B4-BE49-F238E27FC236}">
                    <a16:creationId xmlns:a16="http://schemas.microsoft.com/office/drawing/2014/main" id="{714E9405-A47C-720C-D29D-71223C91E3FB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43" name="Freeform: Shape 264">
                  <a:extLst>
                    <a:ext uri="{FF2B5EF4-FFF2-40B4-BE49-F238E27FC236}">
                      <a16:creationId xmlns:a16="http://schemas.microsoft.com/office/drawing/2014/main" id="{4DEE526F-9E8B-703A-174D-DBD13EA684A6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4" name="Freeform: Shape 265">
                  <a:extLst>
                    <a:ext uri="{FF2B5EF4-FFF2-40B4-BE49-F238E27FC236}">
                      <a16:creationId xmlns:a16="http://schemas.microsoft.com/office/drawing/2014/main" id="{D1773797-D93E-1A47-4E5B-9ABA889BEF01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31" name="Freeform: Shape 266">
                <a:extLst>
                  <a:ext uri="{FF2B5EF4-FFF2-40B4-BE49-F238E27FC236}">
                    <a16:creationId xmlns:a16="http://schemas.microsoft.com/office/drawing/2014/main" id="{AF942C3B-8F5E-26DD-FD88-9AD18370C7E2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2" name="Freeform: Shape 267">
                <a:extLst>
                  <a:ext uri="{FF2B5EF4-FFF2-40B4-BE49-F238E27FC236}">
                    <a16:creationId xmlns:a16="http://schemas.microsoft.com/office/drawing/2014/main" id="{96FBF841-51E8-5580-259A-360C2735C381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3" name="Freeform: Shape 268">
                <a:extLst>
                  <a:ext uri="{FF2B5EF4-FFF2-40B4-BE49-F238E27FC236}">
                    <a16:creationId xmlns:a16="http://schemas.microsoft.com/office/drawing/2014/main" id="{48223033-43FB-36B1-264A-3704FAEEBE1B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4" name="Freeform: Shape 269">
                <a:extLst>
                  <a:ext uri="{FF2B5EF4-FFF2-40B4-BE49-F238E27FC236}">
                    <a16:creationId xmlns:a16="http://schemas.microsoft.com/office/drawing/2014/main" id="{7D859096-BD86-1EEF-0298-ED734ABC5FE5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5" name="Freeform: Shape 270">
                <a:extLst>
                  <a:ext uri="{FF2B5EF4-FFF2-40B4-BE49-F238E27FC236}">
                    <a16:creationId xmlns:a16="http://schemas.microsoft.com/office/drawing/2014/main" id="{6E3900F4-2938-0381-60E2-338A7BCAA511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6" name="Freeform: Shape 271">
                <a:extLst>
                  <a:ext uri="{FF2B5EF4-FFF2-40B4-BE49-F238E27FC236}">
                    <a16:creationId xmlns:a16="http://schemas.microsoft.com/office/drawing/2014/main" id="{7C4B01A0-97B2-B3C9-82E7-CE86570F2EB3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7" name="Freeform: Shape 272">
                <a:extLst>
                  <a:ext uri="{FF2B5EF4-FFF2-40B4-BE49-F238E27FC236}">
                    <a16:creationId xmlns:a16="http://schemas.microsoft.com/office/drawing/2014/main" id="{95CBA83A-884F-2DAC-B27A-7675A331C8AB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8" name="Freeform: Shape 273">
                <a:extLst>
                  <a:ext uri="{FF2B5EF4-FFF2-40B4-BE49-F238E27FC236}">
                    <a16:creationId xmlns:a16="http://schemas.microsoft.com/office/drawing/2014/main" id="{ADDBD52D-A5BF-4DDA-8BC8-279D7DA7C3C7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9" name="Freeform: Shape 274">
                <a:extLst>
                  <a:ext uri="{FF2B5EF4-FFF2-40B4-BE49-F238E27FC236}">
                    <a16:creationId xmlns:a16="http://schemas.microsoft.com/office/drawing/2014/main" id="{14B8245C-0CB4-864D-C476-4E44A21E1D84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0" name="Freeform: Shape 275">
                <a:extLst>
                  <a:ext uri="{FF2B5EF4-FFF2-40B4-BE49-F238E27FC236}">
                    <a16:creationId xmlns:a16="http://schemas.microsoft.com/office/drawing/2014/main" id="{D88F3731-DEB8-DB00-FCCA-FFDC86D1C111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1" name="Freeform: Shape 276">
                <a:extLst>
                  <a:ext uri="{FF2B5EF4-FFF2-40B4-BE49-F238E27FC236}">
                    <a16:creationId xmlns:a16="http://schemas.microsoft.com/office/drawing/2014/main" id="{95A813D0-5819-9CEB-D87E-2B5FA80B5904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2" name="Freeform: Shape 277">
                <a:extLst>
                  <a:ext uri="{FF2B5EF4-FFF2-40B4-BE49-F238E27FC236}">
                    <a16:creationId xmlns:a16="http://schemas.microsoft.com/office/drawing/2014/main" id="{DCB72595-A7C5-1BF0-DF13-676AD3A8C695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8" name="Graphic 4">
              <a:extLst>
                <a:ext uri="{FF2B5EF4-FFF2-40B4-BE49-F238E27FC236}">
                  <a16:creationId xmlns:a16="http://schemas.microsoft.com/office/drawing/2014/main" id="{1040B69C-BDB5-934A-BC41-CB5F45B5FC96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9" name="Graphic 143">
              <a:extLst>
                <a:ext uri="{FF2B5EF4-FFF2-40B4-BE49-F238E27FC236}">
                  <a16:creationId xmlns:a16="http://schemas.microsoft.com/office/drawing/2014/main" id="{64A22283-7C52-8577-D2DA-0AD5E09032BC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17" name="Freeform: Shape 78">
                <a:extLst>
                  <a:ext uri="{FF2B5EF4-FFF2-40B4-BE49-F238E27FC236}">
                    <a16:creationId xmlns:a16="http://schemas.microsoft.com/office/drawing/2014/main" id="{AE015130-8019-7E8B-8467-CBF80EAC7590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8" name="Freeform: Shape 79">
                <a:extLst>
                  <a:ext uri="{FF2B5EF4-FFF2-40B4-BE49-F238E27FC236}">
                    <a16:creationId xmlns:a16="http://schemas.microsoft.com/office/drawing/2014/main" id="{2BD7C251-F69D-FE72-2D78-9CFF04E7C10D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9" name="Freeform: Shape 80">
                <a:extLst>
                  <a:ext uri="{FF2B5EF4-FFF2-40B4-BE49-F238E27FC236}">
                    <a16:creationId xmlns:a16="http://schemas.microsoft.com/office/drawing/2014/main" id="{D7B20A60-EEA2-1941-E4A4-A2DF37425B3E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0" name="Freeform: Shape 81">
                <a:extLst>
                  <a:ext uri="{FF2B5EF4-FFF2-40B4-BE49-F238E27FC236}">
                    <a16:creationId xmlns:a16="http://schemas.microsoft.com/office/drawing/2014/main" id="{2B9034C8-8115-BEFC-47E3-8C533D308D70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" name="Freeform: Shape 82">
                <a:extLst>
                  <a:ext uri="{FF2B5EF4-FFF2-40B4-BE49-F238E27FC236}">
                    <a16:creationId xmlns:a16="http://schemas.microsoft.com/office/drawing/2014/main" id="{8D4A78A5-6113-5692-471B-615A207E3F85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" name="Freeform: Shape 83">
                <a:extLst>
                  <a:ext uri="{FF2B5EF4-FFF2-40B4-BE49-F238E27FC236}">
                    <a16:creationId xmlns:a16="http://schemas.microsoft.com/office/drawing/2014/main" id="{193FC9A5-E01A-3122-5B81-A508B145FA5D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3" name="Freeform: Shape 84">
                <a:extLst>
                  <a:ext uri="{FF2B5EF4-FFF2-40B4-BE49-F238E27FC236}">
                    <a16:creationId xmlns:a16="http://schemas.microsoft.com/office/drawing/2014/main" id="{7E71A30E-8891-A92F-7BFC-60CC742BF304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4" name="Freeform: Shape 85">
                <a:extLst>
                  <a:ext uri="{FF2B5EF4-FFF2-40B4-BE49-F238E27FC236}">
                    <a16:creationId xmlns:a16="http://schemas.microsoft.com/office/drawing/2014/main" id="{8D1F9DCE-7C24-09E7-2D4C-F4E530DAD81D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10" name="Graphic 153">
              <a:extLst>
                <a:ext uri="{FF2B5EF4-FFF2-40B4-BE49-F238E27FC236}">
                  <a16:creationId xmlns:a16="http://schemas.microsoft.com/office/drawing/2014/main" id="{0FA78289-2C8B-5D86-3EC6-BE29C79308B0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12" name="Freeform: Shape 87">
                <a:extLst>
                  <a:ext uri="{FF2B5EF4-FFF2-40B4-BE49-F238E27FC236}">
                    <a16:creationId xmlns:a16="http://schemas.microsoft.com/office/drawing/2014/main" id="{724BC73A-765C-BD5F-91C9-143F7B47FDF9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" name="Freeform: Shape 88">
                <a:extLst>
                  <a:ext uri="{FF2B5EF4-FFF2-40B4-BE49-F238E27FC236}">
                    <a16:creationId xmlns:a16="http://schemas.microsoft.com/office/drawing/2014/main" id="{9E332F10-B3A7-0CFB-B5CF-4544B50EE0C5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4" name="Freeform: Shape 89">
                <a:extLst>
                  <a:ext uri="{FF2B5EF4-FFF2-40B4-BE49-F238E27FC236}">
                    <a16:creationId xmlns:a16="http://schemas.microsoft.com/office/drawing/2014/main" id="{F346344D-8213-1338-5DEB-1531104EF1ED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5" name="Freeform: Shape 90">
                <a:extLst>
                  <a:ext uri="{FF2B5EF4-FFF2-40B4-BE49-F238E27FC236}">
                    <a16:creationId xmlns:a16="http://schemas.microsoft.com/office/drawing/2014/main" id="{16BA2177-F836-483D-464B-8F694FE4C211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6" name="Freeform: Shape 91">
                <a:extLst>
                  <a:ext uri="{FF2B5EF4-FFF2-40B4-BE49-F238E27FC236}">
                    <a16:creationId xmlns:a16="http://schemas.microsoft.com/office/drawing/2014/main" id="{BE96EB8E-34C5-23F2-9E9A-C7A7D39B92AD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11" name="Graphic 138">
              <a:extLst>
                <a:ext uri="{FF2B5EF4-FFF2-40B4-BE49-F238E27FC236}">
                  <a16:creationId xmlns:a16="http://schemas.microsoft.com/office/drawing/2014/main" id="{48BF4EE4-5FF9-CE15-ED67-3BE1BE5E4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E7CE76E-BD7A-BDC8-7212-3249E564A197}"/>
              </a:ext>
            </a:extLst>
          </p:cNvPr>
          <p:cNvGrpSpPr/>
          <p:nvPr/>
        </p:nvGrpSpPr>
        <p:grpSpPr>
          <a:xfrm>
            <a:off x="0" y="41928"/>
            <a:ext cx="9109857" cy="6774143"/>
            <a:chOff x="-133364" y="80047"/>
            <a:chExt cx="9267674" cy="6774143"/>
          </a:xfrm>
        </p:grpSpPr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5ADACDEE-5E09-0273-3C14-9F2EE6E70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68" name="Graphic 154">
              <a:extLst>
                <a:ext uri="{FF2B5EF4-FFF2-40B4-BE49-F238E27FC236}">
                  <a16:creationId xmlns:a16="http://schemas.microsoft.com/office/drawing/2014/main" id="{C18F3E66-68E9-1775-0193-FCE75D42DABF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109" name="Freeform: Shape 93">
                <a:extLst>
                  <a:ext uri="{FF2B5EF4-FFF2-40B4-BE49-F238E27FC236}">
                    <a16:creationId xmlns:a16="http://schemas.microsoft.com/office/drawing/2014/main" id="{03706EC0-8752-5D79-7A93-012809828DD8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0" name="Freeform: Shape 94">
                <a:extLst>
                  <a:ext uri="{FF2B5EF4-FFF2-40B4-BE49-F238E27FC236}">
                    <a16:creationId xmlns:a16="http://schemas.microsoft.com/office/drawing/2014/main" id="{C369FA4E-E8A4-FD0E-B617-40EB877B1BC8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1" name="Freeform: Shape 95">
                <a:extLst>
                  <a:ext uri="{FF2B5EF4-FFF2-40B4-BE49-F238E27FC236}">
                    <a16:creationId xmlns:a16="http://schemas.microsoft.com/office/drawing/2014/main" id="{482A37F6-8683-F75C-D50A-3C6F1E20B0F3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2" name="Freeform: Shape 96">
                <a:extLst>
                  <a:ext uri="{FF2B5EF4-FFF2-40B4-BE49-F238E27FC236}">
                    <a16:creationId xmlns:a16="http://schemas.microsoft.com/office/drawing/2014/main" id="{2F21BEE1-B63C-D04C-431E-836FF594EEBC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3" name="Freeform: Shape 97">
                <a:extLst>
                  <a:ext uri="{FF2B5EF4-FFF2-40B4-BE49-F238E27FC236}">
                    <a16:creationId xmlns:a16="http://schemas.microsoft.com/office/drawing/2014/main" id="{25FDC6E9-39EC-5307-EA63-D1AB9DBFD5A8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4" name="Freeform: Shape 98">
                <a:extLst>
                  <a:ext uri="{FF2B5EF4-FFF2-40B4-BE49-F238E27FC236}">
                    <a16:creationId xmlns:a16="http://schemas.microsoft.com/office/drawing/2014/main" id="{C998EC12-6D67-3052-1A1A-36CC2A4D3ABA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5" name="Freeform: Shape 99">
                <a:extLst>
                  <a:ext uri="{FF2B5EF4-FFF2-40B4-BE49-F238E27FC236}">
                    <a16:creationId xmlns:a16="http://schemas.microsoft.com/office/drawing/2014/main" id="{4C21CE06-735A-E3A9-FC4E-96492D98484F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" name="Freeform: Shape 100">
                <a:extLst>
                  <a:ext uri="{FF2B5EF4-FFF2-40B4-BE49-F238E27FC236}">
                    <a16:creationId xmlns:a16="http://schemas.microsoft.com/office/drawing/2014/main" id="{E7E0E1AC-233E-BC42-0E4F-A793F819121E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7" name="Freeform: Shape 101">
                <a:extLst>
                  <a:ext uri="{FF2B5EF4-FFF2-40B4-BE49-F238E27FC236}">
                    <a16:creationId xmlns:a16="http://schemas.microsoft.com/office/drawing/2014/main" id="{28784373-9E2D-905D-184E-4C9C843784F0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8" name="Freeform: Shape 102">
                <a:extLst>
                  <a:ext uri="{FF2B5EF4-FFF2-40B4-BE49-F238E27FC236}">
                    <a16:creationId xmlns:a16="http://schemas.microsoft.com/office/drawing/2014/main" id="{6B22DDB4-D57C-AD40-16FA-885AF58E72F8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9" name="Freeform: Shape 103">
                <a:extLst>
                  <a:ext uri="{FF2B5EF4-FFF2-40B4-BE49-F238E27FC236}">
                    <a16:creationId xmlns:a16="http://schemas.microsoft.com/office/drawing/2014/main" id="{9B61E723-60B1-06D5-A74A-83D7325DA771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0" name="Freeform: Shape 104">
                <a:extLst>
                  <a:ext uri="{FF2B5EF4-FFF2-40B4-BE49-F238E27FC236}">
                    <a16:creationId xmlns:a16="http://schemas.microsoft.com/office/drawing/2014/main" id="{5C75C349-16D1-D893-C2A5-313F460F48D2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1" name="Freeform: Shape 105">
                <a:extLst>
                  <a:ext uri="{FF2B5EF4-FFF2-40B4-BE49-F238E27FC236}">
                    <a16:creationId xmlns:a16="http://schemas.microsoft.com/office/drawing/2014/main" id="{96CF198C-96AC-6F10-73B7-6C0C9FEE558F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2" name="Freeform: Shape 106">
                <a:extLst>
                  <a:ext uri="{FF2B5EF4-FFF2-40B4-BE49-F238E27FC236}">
                    <a16:creationId xmlns:a16="http://schemas.microsoft.com/office/drawing/2014/main" id="{43D1287F-A810-3665-CCE7-6E75E8A8A4FE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3" name="Freeform: Shape 107">
                <a:extLst>
                  <a:ext uri="{FF2B5EF4-FFF2-40B4-BE49-F238E27FC236}">
                    <a16:creationId xmlns:a16="http://schemas.microsoft.com/office/drawing/2014/main" id="{047E4CF2-DAC2-B5CA-3B47-5FE8B4609333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4" name="Freeform: Shape 108">
                <a:extLst>
                  <a:ext uri="{FF2B5EF4-FFF2-40B4-BE49-F238E27FC236}">
                    <a16:creationId xmlns:a16="http://schemas.microsoft.com/office/drawing/2014/main" id="{38350696-F388-74FA-331B-E048AB9870E5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5" name="Freeform: Shape 109">
                <a:extLst>
                  <a:ext uri="{FF2B5EF4-FFF2-40B4-BE49-F238E27FC236}">
                    <a16:creationId xmlns:a16="http://schemas.microsoft.com/office/drawing/2014/main" id="{5E5F9F49-015D-1E75-6634-E6BA680B9D69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6" name="Freeform: Shape 110">
                <a:extLst>
                  <a:ext uri="{FF2B5EF4-FFF2-40B4-BE49-F238E27FC236}">
                    <a16:creationId xmlns:a16="http://schemas.microsoft.com/office/drawing/2014/main" id="{4327D024-2ED1-4DD7-C68C-DB8C2A9AE56D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7" name="Freeform: Shape 111">
                <a:extLst>
                  <a:ext uri="{FF2B5EF4-FFF2-40B4-BE49-F238E27FC236}">
                    <a16:creationId xmlns:a16="http://schemas.microsoft.com/office/drawing/2014/main" id="{8889F670-4303-3B08-F950-4EC3E0DD3B6F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69" name="Graphic 23">
              <a:extLst>
                <a:ext uri="{FF2B5EF4-FFF2-40B4-BE49-F238E27FC236}">
                  <a16:creationId xmlns:a16="http://schemas.microsoft.com/office/drawing/2014/main" id="{E0554EC9-E221-B993-4F58-9F937C5F924A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0" name="Graphic 21">
              <a:extLst>
                <a:ext uri="{FF2B5EF4-FFF2-40B4-BE49-F238E27FC236}">
                  <a16:creationId xmlns:a16="http://schemas.microsoft.com/office/drawing/2014/main" id="{34C18C5D-4BC1-667E-80CE-B28FABCFF972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1" name="Graphic 6">
              <a:extLst>
                <a:ext uri="{FF2B5EF4-FFF2-40B4-BE49-F238E27FC236}">
                  <a16:creationId xmlns:a16="http://schemas.microsoft.com/office/drawing/2014/main" id="{914224F8-E192-EFDF-3CB9-3D61A78588EA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89" name="Freeform: Shape 258">
                <a:extLst>
                  <a:ext uri="{FF2B5EF4-FFF2-40B4-BE49-F238E27FC236}">
                    <a16:creationId xmlns:a16="http://schemas.microsoft.com/office/drawing/2014/main" id="{AFCE7590-2081-5B01-F2E9-B84A9773CC6C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90" name="Freeform: Shape 259">
                <a:extLst>
                  <a:ext uri="{FF2B5EF4-FFF2-40B4-BE49-F238E27FC236}">
                    <a16:creationId xmlns:a16="http://schemas.microsoft.com/office/drawing/2014/main" id="{EBA68A5E-C418-2A84-0E7E-0C7A757C19A4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1" name="Freeform: Shape 260">
                <a:extLst>
                  <a:ext uri="{FF2B5EF4-FFF2-40B4-BE49-F238E27FC236}">
                    <a16:creationId xmlns:a16="http://schemas.microsoft.com/office/drawing/2014/main" id="{2382A378-D11B-2283-612C-C88EF6BD2D71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2" name="Freeform: Shape 261">
                <a:extLst>
                  <a:ext uri="{FF2B5EF4-FFF2-40B4-BE49-F238E27FC236}">
                    <a16:creationId xmlns:a16="http://schemas.microsoft.com/office/drawing/2014/main" id="{7B3D4FB3-9FE5-6D61-891A-D08D1B80B27F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3" name="Freeform: Shape 262">
                <a:extLst>
                  <a:ext uri="{FF2B5EF4-FFF2-40B4-BE49-F238E27FC236}">
                    <a16:creationId xmlns:a16="http://schemas.microsoft.com/office/drawing/2014/main" id="{A6CAFA31-3B63-5A97-FC2D-15B4AB6D6557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94" name="Graphic 6">
                <a:extLst>
                  <a:ext uri="{FF2B5EF4-FFF2-40B4-BE49-F238E27FC236}">
                    <a16:creationId xmlns:a16="http://schemas.microsoft.com/office/drawing/2014/main" id="{28A9E307-9C5F-3EBC-884B-EC09CE062777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107" name="Freeform: Shape 264">
                  <a:extLst>
                    <a:ext uri="{FF2B5EF4-FFF2-40B4-BE49-F238E27FC236}">
                      <a16:creationId xmlns:a16="http://schemas.microsoft.com/office/drawing/2014/main" id="{2E9C018B-8525-9D72-9CE6-20D2350BD0D1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08" name="Freeform: Shape 265">
                  <a:extLst>
                    <a:ext uri="{FF2B5EF4-FFF2-40B4-BE49-F238E27FC236}">
                      <a16:creationId xmlns:a16="http://schemas.microsoft.com/office/drawing/2014/main" id="{A653D5C2-559C-A0FF-C1BD-1EA03CC7145E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95" name="Freeform: Shape 266">
                <a:extLst>
                  <a:ext uri="{FF2B5EF4-FFF2-40B4-BE49-F238E27FC236}">
                    <a16:creationId xmlns:a16="http://schemas.microsoft.com/office/drawing/2014/main" id="{4C0D964C-606F-CF9C-5591-0A4BF26B722A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6" name="Freeform: Shape 267">
                <a:extLst>
                  <a:ext uri="{FF2B5EF4-FFF2-40B4-BE49-F238E27FC236}">
                    <a16:creationId xmlns:a16="http://schemas.microsoft.com/office/drawing/2014/main" id="{890DBE93-AFC9-B297-4225-9054980A8548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7" name="Freeform: Shape 268">
                <a:extLst>
                  <a:ext uri="{FF2B5EF4-FFF2-40B4-BE49-F238E27FC236}">
                    <a16:creationId xmlns:a16="http://schemas.microsoft.com/office/drawing/2014/main" id="{91B879C6-0B9F-60B0-843A-E3B70635AD13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8" name="Freeform: Shape 269">
                <a:extLst>
                  <a:ext uri="{FF2B5EF4-FFF2-40B4-BE49-F238E27FC236}">
                    <a16:creationId xmlns:a16="http://schemas.microsoft.com/office/drawing/2014/main" id="{1C108744-2392-508E-D5C6-35A3F225EF47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9" name="Freeform: Shape 270">
                <a:extLst>
                  <a:ext uri="{FF2B5EF4-FFF2-40B4-BE49-F238E27FC236}">
                    <a16:creationId xmlns:a16="http://schemas.microsoft.com/office/drawing/2014/main" id="{3217E49A-90EF-E0F5-D368-C95D7D4AEAB1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0" name="Freeform: Shape 271">
                <a:extLst>
                  <a:ext uri="{FF2B5EF4-FFF2-40B4-BE49-F238E27FC236}">
                    <a16:creationId xmlns:a16="http://schemas.microsoft.com/office/drawing/2014/main" id="{0B243366-4D99-0541-4835-1BB5CB5836F2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1" name="Freeform: Shape 272">
                <a:extLst>
                  <a:ext uri="{FF2B5EF4-FFF2-40B4-BE49-F238E27FC236}">
                    <a16:creationId xmlns:a16="http://schemas.microsoft.com/office/drawing/2014/main" id="{6355DE2E-AD97-E224-0204-9EBE757468CE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2" name="Freeform: Shape 273">
                <a:extLst>
                  <a:ext uri="{FF2B5EF4-FFF2-40B4-BE49-F238E27FC236}">
                    <a16:creationId xmlns:a16="http://schemas.microsoft.com/office/drawing/2014/main" id="{3BE88CAA-5A23-F21B-0EF3-00CAACCFC5F9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3" name="Freeform: Shape 274">
                <a:extLst>
                  <a:ext uri="{FF2B5EF4-FFF2-40B4-BE49-F238E27FC236}">
                    <a16:creationId xmlns:a16="http://schemas.microsoft.com/office/drawing/2014/main" id="{2FC0A4F0-578A-B9AB-698A-7C438B3A9E0A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4" name="Freeform: Shape 275">
                <a:extLst>
                  <a:ext uri="{FF2B5EF4-FFF2-40B4-BE49-F238E27FC236}">
                    <a16:creationId xmlns:a16="http://schemas.microsoft.com/office/drawing/2014/main" id="{BF3BE771-B80E-97DA-7139-7F9B1AE19DE5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5" name="Freeform: Shape 276">
                <a:extLst>
                  <a:ext uri="{FF2B5EF4-FFF2-40B4-BE49-F238E27FC236}">
                    <a16:creationId xmlns:a16="http://schemas.microsoft.com/office/drawing/2014/main" id="{0083C4D2-56E0-0145-0A2A-5B339C5DF99A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6" name="Freeform: Shape 277">
                <a:extLst>
                  <a:ext uri="{FF2B5EF4-FFF2-40B4-BE49-F238E27FC236}">
                    <a16:creationId xmlns:a16="http://schemas.microsoft.com/office/drawing/2014/main" id="{9869EC54-91C9-39DA-BA39-348AABBAE132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72" name="Graphic 4">
              <a:extLst>
                <a:ext uri="{FF2B5EF4-FFF2-40B4-BE49-F238E27FC236}">
                  <a16:creationId xmlns:a16="http://schemas.microsoft.com/office/drawing/2014/main" id="{E94B0379-8787-A139-D5C6-FBAA603418B0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73" name="Graphic 143">
              <a:extLst>
                <a:ext uri="{FF2B5EF4-FFF2-40B4-BE49-F238E27FC236}">
                  <a16:creationId xmlns:a16="http://schemas.microsoft.com/office/drawing/2014/main" id="{A05B5DEC-6016-9B7C-6B8F-AAEBD2E38130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81" name="Freeform: Shape 78">
                <a:extLst>
                  <a:ext uri="{FF2B5EF4-FFF2-40B4-BE49-F238E27FC236}">
                    <a16:creationId xmlns:a16="http://schemas.microsoft.com/office/drawing/2014/main" id="{16862844-5933-4E26-2373-1341C5FBE16A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2" name="Freeform: Shape 79">
                <a:extLst>
                  <a:ext uri="{FF2B5EF4-FFF2-40B4-BE49-F238E27FC236}">
                    <a16:creationId xmlns:a16="http://schemas.microsoft.com/office/drawing/2014/main" id="{387F8CFA-BDE4-CC33-88AE-6C62C46BA2C0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3" name="Freeform: Shape 80">
                <a:extLst>
                  <a:ext uri="{FF2B5EF4-FFF2-40B4-BE49-F238E27FC236}">
                    <a16:creationId xmlns:a16="http://schemas.microsoft.com/office/drawing/2014/main" id="{B45AE4E4-0B44-F966-989C-3F49E71BCB47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4" name="Freeform: Shape 81">
                <a:extLst>
                  <a:ext uri="{FF2B5EF4-FFF2-40B4-BE49-F238E27FC236}">
                    <a16:creationId xmlns:a16="http://schemas.microsoft.com/office/drawing/2014/main" id="{1DD94A18-16A8-7D38-C78B-BE5DB85AE665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5" name="Freeform: Shape 82">
                <a:extLst>
                  <a:ext uri="{FF2B5EF4-FFF2-40B4-BE49-F238E27FC236}">
                    <a16:creationId xmlns:a16="http://schemas.microsoft.com/office/drawing/2014/main" id="{A3CA8C31-5BB0-1E6E-C505-23740B824F94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6" name="Freeform: Shape 83">
                <a:extLst>
                  <a:ext uri="{FF2B5EF4-FFF2-40B4-BE49-F238E27FC236}">
                    <a16:creationId xmlns:a16="http://schemas.microsoft.com/office/drawing/2014/main" id="{55197534-96F2-A405-1A24-6772BE16B24D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7" name="Freeform: Shape 84">
                <a:extLst>
                  <a:ext uri="{FF2B5EF4-FFF2-40B4-BE49-F238E27FC236}">
                    <a16:creationId xmlns:a16="http://schemas.microsoft.com/office/drawing/2014/main" id="{3778B41D-A3E9-EC2E-B4F0-FCF92077AA54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8" name="Freeform: Shape 85">
                <a:extLst>
                  <a:ext uri="{FF2B5EF4-FFF2-40B4-BE49-F238E27FC236}">
                    <a16:creationId xmlns:a16="http://schemas.microsoft.com/office/drawing/2014/main" id="{B5687145-4E58-D449-7A9C-F2F8D8C1CAB3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74" name="Graphic 153">
              <a:extLst>
                <a:ext uri="{FF2B5EF4-FFF2-40B4-BE49-F238E27FC236}">
                  <a16:creationId xmlns:a16="http://schemas.microsoft.com/office/drawing/2014/main" id="{F2D0E0FF-8D1B-5C66-14CC-D49358C2B083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76" name="Freeform: Shape 87">
                <a:extLst>
                  <a:ext uri="{FF2B5EF4-FFF2-40B4-BE49-F238E27FC236}">
                    <a16:creationId xmlns:a16="http://schemas.microsoft.com/office/drawing/2014/main" id="{4FFBCE19-8F38-E257-4490-F1C3505DFE60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7" name="Freeform: Shape 88">
                <a:extLst>
                  <a:ext uri="{FF2B5EF4-FFF2-40B4-BE49-F238E27FC236}">
                    <a16:creationId xmlns:a16="http://schemas.microsoft.com/office/drawing/2014/main" id="{AC639B68-1CEF-BB64-5939-24AC2A03A8C3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8" name="Freeform: Shape 89">
                <a:extLst>
                  <a:ext uri="{FF2B5EF4-FFF2-40B4-BE49-F238E27FC236}">
                    <a16:creationId xmlns:a16="http://schemas.microsoft.com/office/drawing/2014/main" id="{CA13FC68-509A-ED23-DF30-84A5B4DC1518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9" name="Freeform: Shape 90">
                <a:extLst>
                  <a:ext uri="{FF2B5EF4-FFF2-40B4-BE49-F238E27FC236}">
                    <a16:creationId xmlns:a16="http://schemas.microsoft.com/office/drawing/2014/main" id="{F2E492E4-B74C-77DF-554F-ADE3BA289524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0" name="Freeform: Shape 91">
                <a:extLst>
                  <a:ext uri="{FF2B5EF4-FFF2-40B4-BE49-F238E27FC236}">
                    <a16:creationId xmlns:a16="http://schemas.microsoft.com/office/drawing/2014/main" id="{65A86DB0-FFB2-9388-32F9-6473035C8F1A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75" name="Graphic 138">
              <a:extLst>
                <a:ext uri="{FF2B5EF4-FFF2-40B4-BE49-F238E27FC236}">
                  <a16:creationId xmlns:a16="http://schemas.microsoft.com/office/drawing/2014/main" id="{D32AE35F-4EB9-1AE5-1B75-AB4129B797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sp>
        <p:nvSpPr>
          <p:cNvPr id="129" name="ชื่อเรื่อง 1">
            <a:extLst>
              <a:ext uri="{FF2B5EF4-FFF2-40B4-BE49-F238E27FC236}">
                <a16:creationId xmlns:a16="http://schemas.microsoft.com/office/drawing/2014/main" id="{1C877042-033A-7163-B78E-A40686A8546A}"/>
              </a:ext>
            </a:extLst>
          </p:cNvPr>
          <p:cNvSpPr txBox="1">
            <a:spLocks/>
          </p:cNvSpPr>
          <p:nvPr/>
        </p:nvSpPr>
        <p:spPr>
          <a:xfrm>
            <a:off x="463205" y="35571"/>
            <a:ext cx="8444764" cy="10336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การเบิกจ่ายงบดำเนินงาน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พชอ. ปีงบประมาณ 2566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317984"/>
              </p:ext>
            </p:extLst>
          </p:nvPr>
        </p:nvGraphicFramePr>
        <p:xfrm>
          <a:off x="193356" y="545220"/>
          <a:ext cx="8608820" cy="6541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324">
                  <a:extLst>
                    <a:ext uri="{9D8B030D-6E8A-4147-A177-3AD203B41FA5}">
                      <a16:colId xmlns:a16="http://schemas.microsoft.com/office/drawing/2014/main" val="2596298925"/>
                    </a:ext>
                  </a:extLst>
                </a:gridCol>
                <a:gridCol w="1994270">
                  <a:extLst>
                    <a:ext uri="{9D8B030D-6E8A-4147-A177-3AD203B41FA5}">
                      <a16:colId xmlns:a16="http://schemas.microsoft.com/office/drawing/2014/main" val="3406641172"/>
                    </a:ext>
                  </a:extLst>
                </a:gridCol>
                <a:gridCol w="1236671">
                  <a:extLst>
                    <a:ext uri="{9D8B030D-6E8A-4147-A177-3AD203B41FA5}">
                      <a16:colId xmlns:a16="http://schemas.microsoft.com/office/drawing/2014/main" val="834453421"/>
                    </a:ext>
                  </a:extLst>
                </a:gridCol>
                <a:gridCol w="1236671">
                  <a:extLst>
                    <a:ext uri="{9D8B030D-6E8A-4147-A177-3AD203B41FA5}">
                      <a16:colId xmlns:a16="http://schemas.microsoft.com/office/drawing/2014/main" val="2826534519"/>
                    </a:ext>
                  </a:extLst>
                </a:gridCol>
                <a:gridCol w="1236671">
                  <a:extLst>
                    <a:ext uri="{9D8B030D-6E8A-4147-A177-3AD203B41FA5}">
                      <a16:colId xmlns:a16="http://schemas.microsoft.com/office/drawing/2014/main" val="2029697717"/>
                    </a:ext>
                  </a:extLst>
                </a:gridCol>
                <a:gridCol w="1236671">
                  <a:extLst>
                    <a:ext uri="{9D8B030D-6E8A-4147-A177-3AD203B41FA5}">
                      <a16:colId xmlns:a16="http://schemas.microsoft.com/office/drawing/2014/main" val="1993931024"/>
                    </a:ext>
                  </a:extLst>
                </a:gridCol>
                <a:gridCol w="984542">
                  <a:extLst>
                    <a:ext uri="{9D8B030D-6E8A-4147-A177-3AD203B41FA5}">
                      <a16:colId xmlns:a16="http://schemas.microsoft.com/office/drawing/2014/main" val="1174576847"/>
                    </a:ext>
                  </a:extLst>
                </a:gridCol>
              </a:tblGrid>
              <a:tr h="2749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ลำดับ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หน่วยงาน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งบประมาณปี 2566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การเบิก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765"/>
                  </a:ext>
                </a:extLst>
              </a:tr>
              <a:tr h="27490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แห่งละ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พชอ.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คงเหลือ</a:t>
                      </a:r>
                      <a:r>
                        <a:rPr lang="th-TH" sz="1800" b="1" u="none" strike="noStrike" dirty="0" smtClean="0">
                          <a:effectLst/>
                          <a:cs typeface="+mj-cs"/>
                        </a:rPr>
                        <a:t>เงิน</a:t>
                      </a:r>
                      <a:endParaRPr lang="th-TH" sz="2000" b="1" u="none" strike="noStrike" dirty="0" smtClean="0">
                        <a:effectLst/>
                        <a:cs typeface="+mj-cs"/>
                      </a:endParaRPr>
                    </a:p>
                    <a:p>
                      <a:pPr algn="ctr" fontAlgn="b"/>
                      <a:r>
                        <a:rPr lang="th-TH" sz="1800" b="1" u="none" strike="noStrike" dirty="0" smtClean="0">
                          <a:effectLst/>
                          <a:cs typeface="+mj-cs"/>
                        </a:rPr>
                        <a:t>ที่</a:t>
                      </a:r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ยังไม่ได้เบิก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101714"/>
                  </a:ext>
                </a:extLst>
              </a:tr>
              <a:tr h="32676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เบิกจ่ายแล้ว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ส่งเบิกแล้ว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123678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สสอ.พระนครศรีอยุธยา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</a:t>
                      </a:r>
                      <a:r>
                        <a:rPr lang="th-TH" sz="2000" b="1" u="none" strike="noStrike" dirty="0" smtClean="0">
                          <a:effectLst/>
                          <a:cs typeface="+mj-cs"/>
                        </a:rPr>
                        <a:t>10,000.00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8833372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2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สสอ.เสนา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57395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3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สสอ.ท่าเรือ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4,960.00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5,040.00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49.60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8602160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4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สสอ.นครหลวง</a:t>
                      </a: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10,000.00 </a:t>
                      </a: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4,800.00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5,200.00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9500538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5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สสอ.บางไทร</a:t>
                      </a: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10,000.00 </a:t>
                      </a: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9,360.00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640.00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93.60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4602190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6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สสอ.บางบาล</a:t>
                      </a: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10,000.00 </a:t>
                      </a: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6849522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7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สสอ.บางปะอิน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8336713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8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สสอ.บางปะหัน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4736740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9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สสอ.ผักไห่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8302488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10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สสอ.ภาชี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9103792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11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สสอ.ลาดบัวหลวง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0278319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12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สสอ.วังน้อย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4,931.00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5,069.00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49.31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8698463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13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สสอ.บางซ้าย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530376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14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สสอ.อุทัย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6,000.00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4,000.00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2861398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15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สสอ.มหาราช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6,000.00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60.00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3510708"/>
                  </a:ext>
                </a:extLst>
              </a:tr>
              <a:tr h="30493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16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สสอ.บ้านแพรก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10,000.00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3,200.00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6,800.00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402222"/>
                  </a:ext>
                </a:extLst>
              </a:tr>
              <a:tr h="363616"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รวม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052" marR="9052" marT="9052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160,000.00 </a:t>
                      </a:r>
                    </a:p>
                  </a:txBody>
                  <a:tcPr marL="9052" marR="9052" marT="9052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123,251.00 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16,000.00 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20,749.00 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87.03 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070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5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A7383E5-0237-E917-B54C-784E0F121D3B}"/>
              </a:ext>
            </a:extLst>
          </p:cNvPr>
          <p:cNvGrpSpPr/>
          <p:nvPr/>
        </p:nvGrpSpPr>
        <p:grpSpPr>
          <a:xfrm>
            <a:off x="34143" y="41928"/>
            <a:ext cx="9109857" cy="6774143"/>
            <a:chOff x="-133364" y="80047"/>
            <a:chExt cx="9267674" cy="6774143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C265D31E-8193-975B-5AED-890CFF7CC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4" name="Graphic 154">
              <a:extLst>
                <a:ext uri="{FF2B5EF4-FFF2-40B4-BE49-F238E27FC236}">
                  <a16:creationId xmlns:a16="http://schemas.microsoft.com/office/drawing/2014/main" id="{F8B8A475-6FD8-C1CF-0E66-44A65D56E2E6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45" name="Freeform: Shape 93">
                <a:extLst>
                  <a:ext uri="{FF2B5EF4-FFF2-40B4-BE49-F238E27FC236}">
                    <a16:creationId xmlns:a16="http://schemas.microsoft.com/office/drawing/2014/main" id="{9740A154-5D4C-960B-CFF3-67A69744D309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6" name="Freeform: Shape 94">
                <a:extLst>
                  <a:ext uri="{FF2B5EF4-FFF2-40B4-BE49-F238E27FC236}">
                    <a16:creationId xmlns:a16="http://schemas.microsoft.com/office/drawing/2014/main" id="{4318CA41-792C-FD27-4FF0-817F53809EF6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7" name="Freeform: Shape 95">
                <a:extLst>
                  <a:ext uri="{FF2B5EF4-FFF2-40B4-BE49-F238E27FC236}">
                    <a16:creationId xmlns:a16="http://schemas.microsoft.com/office/drawing/2014/main" id="{52C818BC-E0A4-A57E-3757-4D4826AFC9D1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8" name="Freeform: Shape 96">
                <a:extLst>
                  <a:ext uri="{FF2B5EF4-FFF2-40B4-BE49-F238E27FC236}">
                    <a16:creationId xmlns:a16="http://schemas.microsoft.com/office/drawing/2014/main" id="{04386A86-34BB-4C1C-15C3-D5E82E586640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9" name="Freeform: Shape 97">
                <a:extLst>
                  <a:ext uri="{FF2B5EF4-FFF2-40B4-BE49-F238E27FC236}">
                    <a16:creationId xmlns:a16="http://schemas.microsoft.com/office/drawing/2014/main" id="{A08BD1B0-8AB6-83DA-3A5D-2EF408BD20C4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0" name="Freeform: Shape 98">
                <a:extLst>
                  <a:ext uri="{FF2B5EF4-FFF2-40B4-BE49-F238E27FC236}">
                    <a16:creationId xmlns:a16="http://schemas.microsoft.com/office/drawing/2014/main" id="{800B2582-624E-E553-6194-2C9CA665AEF9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1" name="Freeform: Shape 99">
                <a:extLst>
                  <a:ext uri="{FF2B5EF4-FFF2-40B4-BE49-F238E27FC236}">
                    <a16:creationId xmlns:a16="http://schemas.microsoft.com/office/drawing/2014/main" id="{EAD1EF70-4921-C8AF-7A33-869E3A728249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" name="Freeform: Shape 100">
                <a:extLst>
                  <a:ext uri="{FF2B5EF4-FFF2-40B4-BE49-F238E27FC236}">
                    <a16:creationId xmlns:a16="http://schemas.microsoft.com/office/drawing/2014/main" id="{361EC0DA-EA72-5E18-E275-08D2E93F36D3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" name="Freeform: Shape 101">
                <a:extLst>
                  <a:ext uri="{FF2B5EF4-FFF2-40B4-BE49-F238E27FC236}">
                    <a16:creationId xmlns:a16="http://schemas.microsoft.com/office/drawing/2014/main" id="{AF1C67C9-945F-D6AB-CC20-1FAC88C13763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4" name="Freeform: Shape 102">
                <a:extLst>
                  <a:ext uri="{FF2B5EF4-FFF2-40B4-BE49-F238E27FC236}">
                    <a16:creationId xmlns:a16="http://schemas.microsoft.com/office/drawing/2014/main" id="{9755DC33-6669-2145-F610-733D9ED07EF3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5" name="Freeform: Shape 103">
                <a:extLst>
                  <a:ext uri="{FF2B5EF4-FFF2-40B4-BE49-F238E27FC236}">
                    <a16:creationId xmlns:a16="http://schemas.microsoft.com/office/drawing/2014/main" id="{AA1115D8-7B60-252C-6E5E-616765CDF5C0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6" name="Freeform: Shape 104">
                <a:extLst>
                  <a:ext uri="{FF2B5EF4-FFF2-40B4-BE49-F238E27FC236}">
                    <a16:creationId xmlns:a16="http://schemas.microsoft.com/office/drawing/2014/main" id="{26204D3B-DBFB-F2F6-E7AB-FD57A2979676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7" name="Freeform: Shape 105">
                <a:extLst>
                  <a:ext uri="{FF2B5EF4-FFF2-40B4-BE49-F238E27FC236}">
                    <a16:creationId xmlns:a16="http://schemas.microsoft.com/office/drawing/2014/main" id="{82ADAEAF-F6F0-93A5-14BA-EA1F596B7F56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8" name="Freeform: Shape 106">
                <a:extLst>
                  <a:ext uri="{FF2B5EF4-FFF2-40B4-BE49-F238E27FC236}">
                    <a16:creationId xmlns:a16="http://schemas.microsoft.com/office/drawing/2014/main" id="{1B2C549F-DC4A-3062-24AD-1C1EBD8BD14E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9" name="Freeform: Shape 107">
                <a:extLst>
                  <a:ext uri="{FF2B5EF4-FFF2-40B4-BE49-F238E27FC236}">
                    <a16:creationId xmlns:a16="http://schemas.microsoft.com/office/drawing/2014/main" id="{05A35F8D-2365-E516-25A9-B050FEC20BDC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0" name="Freeform: Shape 108">
                <a:extLst>
                  <a:ext uri="{FF2B5EF4-FFF2-40B4-BE49-F238E27FC236}">
                    <a16:creationId xmlns:a16="http://schemas.microsoft.com/office/drawing/2014/main" id="{D0C17C01-665E-5F96-FDB1-695864A9D7CE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1" name="Freeform: Shape 109">
                <a:extLst>
                  <a:ext uri="{FF2B5EF4-FFF2-40B4-BE49-F238E27FC236}">
                    <a16:creationId xmlns:a16="http://schemas.microsoft.com/office/drawing/2014/main" id="{78E67B63-C41F-6693-B6BC-0179B949B7A8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2" name="Freeform: Shape 110">
                <a:extLst>
                  <a:ext uri="{FF2B5EF4-FFF2-40B4-BE49-F238E27FC236}">
                    <a16:creationId xmlns:a16="http://schemas.microsoft.com/office/drawing/2014/main" id="{6CD68A0D-9BE2-867B-4E13-FDDC618CBB28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3" name="Freeform: Shape 111">
                <a:extLst>
                  <a:ext uri="{FF2B5EF4-FFF2-40B4-BE49-F238E27FC236}">
                    <a16:creationId xmlns:a16="http://schemas.microsoft.com/office/drawing/2014/main" id="{ACCB5643-289C-DC62-0CC5-899D011EC14C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5" name="Graphic 23">
              <a:extLst>
                <a:ext uri="{FF2B5EF4-FFF2-40B4-BE49-F238E27FC236}">
                  <a16:creationId xmlns:a16="http://schemas.microsoft.com/office/drawing/2014/main" id="{DA11D0B5-D76A-3989-7095-67CFB07843D1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" name="Graphic 21">
              <a:extLst>
                <a:ext uri="{FF2B5EF4-FFF2-40B4-BE49-F238E27FC236}">
                  <a16:creationId xmlns:a16="http://schemas.microsoft.com/office/drawing/2014/main" id="{6B53203E-EB2E-BA8E-6896-64EAA0C824AD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" name="Graphic 6">
              <a:extLst>
                <a:ext uri="{FF2B5EF4-FFF2-40B4-BE49-F238E27FC236}">
                  <a16:creationId xmlns:a16="http://schemas.microsoft.com/office/drawing/2014/main" id="{A8D7CBCB-4EB7-676B-5C02-C44DE7A006F4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25" name="Freeform: Shape 258">
                <a:extLst>
                  <a:ext uri="{FF2B5EF4-FFF2-40B4-BE49-F238E27FC236}">
                    <a16:creationId xmlns:a16="http://schemas.microsoft.com/office/drawing/2014/main" id="{60675B0F-FBEF-EEDA-3D3D-52EC2D5287C4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26" name="Freeform: Shape 259">
                <a:extLst>
                  <a:ext uri="{FF2B5EF4-FFF2-40B4-BE49-F238E27FC236}">
                    <a16:creationId xmlns:a16="http://schemas.microsoft.com/office/drawing/2014/main" id="{734A301C-1B20-2D07-0BC2-2D3F8DE8E9E9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" name="Freeform: Shape 260">
                <a:extLst>
                  <a:ext uri="{FF2B5EF4-FFF2-40B4-BE49-F238E27FC236}">
                    <a16:creationId xmlns:a16="http://schemas.microsoft.com/office/drawing/2014/main" id="{09B5C3E2-DED5-1029-1211-09CD782AA490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" name="Freeform: Shape 261">
                <a:extLst>
                  <a:ext uri="{FF2B5EF4-FFF2-40B4-BE49-F238E27FC236}">
                    <a16:creationId xmlns:a16="http://schemas.microsoft.com/office/drawing/2014/main" id="{40FA234F-5286-8371-6FF2-991C75F98D84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9" name="Freeform: Shape 262">
                <a:extLst>
                  <a:ext uri="{FF2B5EF4-FFF2-40B4-BE49-F238E27FC236}">
                    <a16:creationId xmlns:a16="http://schemas.microsoft.com/office/drawing/2014/main" id="{A3610780-B59F-B757-69F4-ECB3CD4DF578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30" name="Graphic 6">
                <a:extLst>
                  <a:ext uri="{FF2B5EF4-FFF2-40B4-BE49-F238E27FC236}">
                    <a16:creationId xmlns:a16="http://schemas.microsoft.com/office/drawing/2014/main" id="{714E9405-A47C-720C-D29D-71223C91E3FB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43" name="Freeform: Shape 264">
                  <a:extLst>
                    <a:ext uri="{FF2B5EF4-FFF2-40B4-BE49-F238E27FC236}">
                      <a16:creationId xmlns:a16="http://schemas.microsoft.com/office/drawing/2014/main" id="{4DEE526F-9E8B-703A-174D-DBD13EA684A6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4" name="Freeform: Shape 265">
                  <a:extLst>
                    <a:ext uri="{FF2B5EF4-FFF2-40B4-BE49-F238E27FC236}">
                      <a16:creationId xmlns:a16="http://schemas.microsoft.com/office/drawing/2014/main" id="{D1773797-D93E-1A47-4E5B-9ABA889BEF01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31" name="Freeform: Shape 266">
                <a:extLst>
                  <a:ext uri="{FF2B5EF4-FFF2-40B4-BE49-F238E27FC236}">
                    <a16:creationId xmlns:a16="http://schemas.microsoft.com/office/drawing/2014/main" id="{AF942C3B-8F5E-26DD-FD88-9AD18370C7E2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2" name="Freeform: Shape 267">
                <a:extLst>
                  <a:ext uri="{FF2B5EF4-FFF2-40B4-BE49-F238E27FC236}">
                    <a16:creationId xmlns:a16="http://schemas.microsoft.com/office/drawing/2014/main" id="{96FBF841-51E8-5580-259A-360C2735C381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3" name="Freeform: Shape 268">
                <a:extLst>
                  <a:ext uri="{FF2B5EF4-FFF2-40B4-BE49-F238E27FC236}">
                    <a16:creationId xmlns:a16="http://schemas.microsoft.com/office/drawing/2014/main" id="{48223033-43FB-36B1-264A-3704FAEEBE1B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4" name="Freeform: Shape 269">
                <a:extLst>
                  <a:ext uri="{FF2B5EF4-FFF2-40B4-BE49-F238E27FC236}">
                    <a16:creationId xmlns:a16="http://schemas.microsoft.com/office/drawing/2014/main" id="{7D859096-BD86-1EEF-0298-ED734ABC5FE5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5" name="Freeform: Shape 270">
                <a:extLst>
                  <a:ext uri="{FF2B5EF4-FFF2-40B4-BE49-F238E27FC236}">
                    <a16:creationId xmlns:a16="http://schemas.microsoft.com/office/drawing/2014/main" id="{6E3900F4-2938-0381-60E2-338A7BCAA511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6" name="Freeform: Shape 271">
                <a:extLst>
                  <a:ext uri="{FF2B5EF4-FFF2-40B4-BE49-F238E27FC236}">
                    <a16:creationId xmlns:a16="http://schemas.microsoft.com/office/drawing/2014/main" id="{7C4B01A0-97B2-B3C9-82E7-CE86570F2EB3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7" name="Freeform: Shape 272">
                <a:extLst>
                  <a:ext uri="{FF2B5EF4-FFF2-40B4-BE49-F238E27FC236}">
                    <a16:creationId xmlns:a16="http://schemas.microsoft.com/office/drawing/2014/main" id="{95CBA83A-884F-2DAC-B27A-7675A331C8AB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8" name="Freeform: Shape 273">
                <a:extLst>
                  <a:ext uri="{FF2B5EF4-FFF2-40B4-BE49-F238E27FC236}">
                    <a16:creationId xmlns:a16="http://schemas.microsoft.com/office/drawing/2014/main" id="{ADDBD52D-A5BF-4DDA-8BC8-279D7DA7C3C7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9" name="Freeform: Shape 274">
                <a:extLst>
                  <a:ext uri="{FF2B5EF4-FFF2-40B4-BE49-F238E27FC236}">
                    <a16:creationId xmlns:a16="http://schemas.microsoft.com/office/drawing/2014/main" id="{14B8245C-0CB4-864D-C476-4E44A21E1D84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0" name="Freeform: Shape 275">
                <a:extLst>
                  <a:ext uri="{FF2B5EF4-FFF2-40B4-BE49-F238E27FC236}">
                    <a16:creationId xmlns:a16="http://schemas.microsoft.com/office/drawing/2014/main" id="{D88F3731-DEB8-DB00-FCCA-FFDC86D1C111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1" name="Freeform: Shape 276">
                <a:extLst>
                  <a:ext uri="{FF2B5EF4-FFF2-40B4-BE49-F238E27FC236}">
                    <a16:creationId xmlns:a16="http://schemas.microsoft.com/office/drawing/2014/main" id="{95A813D0-5819-9CEB-D87E-2B5FA80B5904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2" name="Freeform: Shape 277">
                <a:extLst>
                  <a:ext uri="{FF2B5EF4-FFF2-40B4-BE49-F238E27FC236}">
                    <a16:creationId xmlns:a16="http://schemas.microsoft.com/office/drawing/2014/main" id="{DCB72595-A7C5-1BF0-DF13-676AD3A8C695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8" name="Graphic 4">
              <a:extLst>
                <a:ext uri="{FF2B5EF4-FFF2-40B4-BE49-F238E27FC236}">
                  <a16:creationId xmlns:a16="http://schemas.microsoft.com/office/drawing/2014/main" id="{1040B69C-BDB5-934A-BC41-CB5F45B5FC96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9" name="Graphic 143">
              <a:extLst>
                <a:ext uri="{FF2B5EF4-FFF2-40B4-BE49-F238E27FC236}">
                  <a16:creationId xmlns:a16="http://schemas.microsoft.com/office/drawing/2014/main" id="{64A22283-7C52-8577-D2DA-0AD5E09032BC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17" name="Freeform: Shape 78">
                <a:extLst>
                  <a:ext uri="{FF2B5EF4-FFF2-40B4-BE49-F238E27FC236}">
                    <a16:creationId xmlns:a16="http://schemas.microsoft.com/office/drawing/2014/main" id="{AE015130-8019-7E8B-8467-CBF80EAC7590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8" name="Freeform: Shape 79">
                <a:extLst>
                  <a:ext uri="{FF2B5EF4-FFF2-40B4-BE49-F238E27FC236}">
                    <a16:creationId xmlns:a16="http://schemas.microsoft.com/office/drawing/2014/main" id="{2BD7C251-F69D-FE72-2D78-9CFF04E7C10D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9" name="Freeform: Shape 80">
                <a:extLst>
                  <a:ext uri="{FF2B5EF4-FFF2-40B4-BE49-F238E27FC236}">
                    <a16:creationId xmlns:a16="http://schemas.microsoft.com/office/drawing/2014/main" id="{D7B20A60-EEA2-1941-E4A4-A2DF37425B3E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0" name="Freeform: Shape 81">
                <a:extLst>
                  <a:ext uri="{FF2B5EF4-FFF2-40B4-BE49-F238E27FC236}">
                    <a16:creationId xmlns:a16="http://schemas.microsoft.com/office/drawing/2014/main" id="{2B9034C8-8115-BEFC-47E3-8C533D308D70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" name="Freeform: Shape 82">
                <a:extLst>
                  <a:ext uri="{FF2B5EF4-FFF2-40B4-BE49-F238E27FC236}">
                    <a16:creationId xmlns:a16="http://schemas.microsoft.com/office/drawing/2014/main" id="{8D4A78A5-6113-5692-471B-615A207E3F85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" name="Freeform: Shape 83">
                <a:extLst>
                  <a:ext uri="{FF2B5EF4-FFF2-40B4-BE49-F238E27FC236}">
                    <a16:creationId xmlns:a16="http://schemas.microsoft.com/office/drawing/2014/main" id="{193FC9A5-E01A-3122-5B81-A508B145FA5D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3" name="Freeform: Shape 84">
                <a:extLst>
                  <a:ext uri="{FF2B5EF4-FFF2-40B4-BE49-F238E27FC236}">
                    <a16:creationId xmlns:a16="http://schemas.microsoft.com/office/drawing/2014/main" id="{7E71A30E-8891-A92F-7BFC-60CC742BF304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4" name="Freeform: Shape 85">
                <a:extLst>
                  <a:ext uri="{FF2B5EF4-FFF2-40B4-BE49-F238E27FC236}">
                    <a16:creationId xmlns:a16="http://schemas.microsoft.com/office/drawing/2014/main" id="{8D1F9DCE-7C24-09E7-2D4C-F4E530DAD81D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10" name="Graphic 153">
              <a:extLst>
                <a:ext uri="{FF2B5EF4-FFF2-40B4-BE49-F238E27FC236}">
                  <a16:creationId xmlns:a16="http://schemas.microsoft.com/office/drawing/2014/main" id="{0FA78289-2C8B-5D86-3EC6-BE29C79308B0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12" name="Freeform: Shape 87">
                <a:extLst>
                  <a:ext uri="{FF2B5EF4-FFF2-40B4-BE49-F238E27FC236}">
                    <a16:creationId xmlns:a16="http://schemas.microsoft.com/office/drawing/2014/main" id="{724BC73A-765C-BD5F-91C9-143F7B47FDF9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" name="Freeform: Shape 88">
                <a:extLst>
                  <a:ext uri="{FF2B5EF4-FFF2-40B4-BE49-F238E27FC236}">
                    <a16:creationId xmlns:a16="http://schemas.microsoft.com/office/drawing/2014/main" id="{9E332F10-B3A7-0CFB-B5CF-4544B50EE0C5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4" name="Freeform: Shape 89">
                <a:extLst>
                  <a:ext uri="{FF2B5EF4-FFF2-40B4-BE49-F238E27FC236}">
                    <a16:creationId xmlns:a16="http://schemas.microsoft.com/office/drawing/2014/main" id="{F346344D-8213-1338-5DEB-1531104EF1ED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5" name="Freeform: Shape 90">
                <a:extLst>
                  <a:ext uri="{FF2B5EF4-FFF2-40B4-BE49-F238E27FC236}">
                    <a16:creationId xmlns:a16="http://schemas.microsoft.com/office/drawing/2014/main" id="{16BA2177-F836-483D-464B-8F694FE4C211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6" name="Freeform: Shape 91">
                <a:extLst>
                  <a:ext uri="{FF2B5EF4-FFF2-40B4-BE49-F238E27FC236}">
                    <a16:creationId xmlns:a16="http://schemas.microsoft.com/office/drawing/2014/main" id="{BE96EB8E-34C5-23F2-9E9A-C7A7D39B92AD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11" name="Graphic 138">
              <a:extLst>
                <a:ext uri="{FF2B5EF4-FFF2-40B4-BE49-F238E27FC236}">
                  <a16:creationId xmlns:a16="http://schemas.microsoft.com/office/drawing/2014/main" id="{48BF4EE4-5FF9-CE15-ED67-3BE1BE5E4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E7CE76E-BD7A-BDC8-7212-3249E564A197}"/>
              </a:ext>
            </a:extLst>
          </p:cNvPr>
          <p:cNvGrpSpPr/>
          <p:nvPr/>
        </p:nvGrpSpPr>
        <p:grpSpPr>
          <a:xfrm>
            <a:off x="0" y="41928"/>
            <a:ext cx="9109857" cy="6774143"/>
            <a:chOff x="-133364" y="80047"/>
            <a:chExt cx="9267674" cy="6774143"/>
          </a:xfrm>
        </p:grpSpPr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5ADACDEE-5E09-0273-3C14-9F2EE6E70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68" name="Graphic 154">
              <a:extLst>
                <a:ext uri="{FF2B5EF4-FFF2-40B4-BE49-F238E27FC236}">
                  <a16:creationId xmlns:a16="http://schemas.microsoft.com/office/drawing/2014/main" id="{C18F3E66-68E9-1775-0193-FCE75D42DABF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109" name="Freeform: Shape 93">
                <a:extLst>
                  <a:ext uri="{FF2B5EF4-FFF2-40B4-BE49-F238E27FC236}">
                    <a16:creationId xmlns:a16="http://schemas.microsoft.com/office/drawing/2014/main" id="{03706EC0-8752-5D79-7A93-012809828DD8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0" name="Freeform: Shape 94">
                <a:extLst>
                  <a:ext uri="{FF2B5EF4-FFF2-40B4-BE49-F238E27FC236}">
                    <a16:creationId xmlns:a16="http://schemas.microsoft.com/office/drawing/2014/main" id="{C369FA4E-E8A4-FD0E-B617-40EB877B1BC8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1" name="Freeform: Shape 95">
                <a:extLst>
                  <a:ext uri="{FF2B5EF4-FFF2-40B4-BE49-F238E27FC236}">
                    <a16:creationId xmlns:a16="http://schemas.microsoft.com/office/drawing/2014/main" id="{482A37F6-8683-F75C-D50A-3C6F1E20B0F3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2" name="Freeform: Shape 96">
                <a:extLst>
                  <a:ext uri="{FF2B5EF4-FFF2-40B4-BE49-F238E27FC236}">
                    <a16:creationId xmlns:a16="http://schemas.microsoft.com/office/drawing/2014/main" id="{2F21BEE1-B63C-D04C-431E-836FF594EEBC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3" name="Freeform: Shape 97">
                <a:extLst>
                  <a:ext uri="{FF2B5EF4-FFF2-40B4-BE49-F238E27FC236}">
                    <a16:creationId xmlns:a16="http://schemas.microsoft.com/office/drawing/2014/main" id="{25FDC6E9-39EC-5307-EA63-D1AB9DBFD5A8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4" name="Freeform: Shape 98">
                <a:extLst>
                  <a:ext uri="{FF2B5EF4-FFF2-40B4-BE49-F238E27FC236}">
                    <a16:creationId xmlns:a16="http://schemas.microsoft.com/office/drawing/2014/main" id="{C998EC12-6D67-3052-1A1A-36CC2A4D3ABA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5" name="Freeform: Shape 99">
                <a:extLst>
                  <a:ext uri="{FF2B5EF4-FFF2-40B4-BE49-F238E27FC236}">
                    <a16:creationId xmlns:a16="http://schemas.microsoft.com/office/drawing/2014/main" id="{4C21CE06-735A-E3A9-FC4E-96492D98484F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" name="Freeform: Shape 100">
                <a:extLst>
                  <a:ext uri="{FF2B5EF4-FFF2-40B4-BE49-F238E27FC236}">
                    <a16:creationId xmlns:a16="http://schemas.microsoft.com/office/drawing/2014/main" id="{E7E0E1AC-233E-BC42-0E4F-A793F819121E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7" name="Freeform: Shape 101">
                <a:extLst>
                  <a:ext uri="{FF2B5EF4-FFF2-40B4-BE49-F238E27FC236}">
                    <a16:creationId xmlns:a16="http://schemas.microsoft.com/office/drawing/2014/main" id="{28784373-9E2D-905D-184E-4C9C843784F0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8" name="Freeform: Shape 102">
                <a:extLst>
                  <a:ext uri="{FF2B5EF4-FFF2-40B4-BE49-F238E27FC236}">
                    <a16:creationId xmlns:a16="http://schemas.microsoft.com/office/drawing/2014/main" id="{6B22DDB4-D57C-AD40-16FA-885AF58E72F8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9" name="Freeform: Shape 103">
                <a:extLst>
                  <a:ext uri="{FF2B5EF4-FFF2-40B4-BE49-F238E27FC236}">
                    <a16:creationId xmlns:a16="http://schemas.microsoft.com/office/drawing/2014/main" id="{9B61E723-60B1-06D5-A74A-83D7325DA771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0" name="Freeform: Shape 104">
                <a:extLst>
                  <a:ext uri="{FF2B5EF4-FFF2-40B4-BE49-F238E27FC236}">
                    <a16:creationId xmlns:a16="http://schemas.microsoft.com/office/drawing/2014/main" id="{5C75C349-16D1-D893-C2A5-313F460F48D2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1" name="Freeform: Shape 105">
                <a:extLst>
                  <a:ext uri="{FF2B5EF4-FFF2-40B4-BE49-F238E27FC236}">
                    <a16:creationId xmlns:a16="http://schemas.microsoft.com/office/drawing/2014/main" id="{96CF198C-96AC-6F10-73B7-6C0C9FEE558F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2" name="Freeform: Shape 106">
                <a:extLst>
                  <a:ext uri="{FF2B5EF4-FFF2-40B4-BE49-F238E27FC236}">
                    <a16:creationId xmlns:a16="http://schemas.microsoft.com/office/drawing/2014/main" id="{43D1287F-A810-3665-CCE7-6E75E8A8A4FE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3" name="Freeform: Shape 107">
                <a:extLst>
                  <a:ext uri="{FF2B5EF4-FFF2-40B4-BE49-F238E27FC236}">
                    <a16:creationId xmlns:a16="http://schemas.microsoft.com/office/drawing/2014/main" id="{047E4CF2-DAC2-B5CA-3B47-5FE8B4609333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4" name="Freeform: Shape 108">
                <a:extLst>
                  <a:ext uri="{FF2B5EF4-FFF2-40B4-BE49-F238E27FC236}">
                    <a16:creationId xmlns:a16="http://schemas.microsoft.com/office/drawing/2014/main" id="{38350696-F388-74FA-331B-E048AB9870E5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5" name="Freeform: Shape 109">
                <a:extLst>
                  <a:ext uri="{FF2B5EF4-FFF2-40B4-BE49-F238E27FC236}">
                    <a16:creationId xmlns:a16="http://schemas.microsoft.com/office/drawing/2014/main" id="{5E5F9F49-015D-1E75-6634-E6BA680B9D69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6" name="Freeform: Shape 110">
                <a:extLst>
                  <a:ext uri="{FF2B5EF4-FFF2-40B4-BE49-F238E27FC236}">
                    <a16:creationId xmlns:a16="http://schemas.microsoft.com/office/drawing/2014/main" id="{4327D024-2ED1-4DD7-C68C-DB8C2A9AE56D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7" name="Freeform: Shape 111">
                <a:extLst>
                  <a:ext uri="{FF2B5EF4-FFF2-40B4-BE49-F238E27FC236}">
                    <a16:creationId xmlns:a16="http://schemas.microsoft.com/office/drawing/2014/main" id="{8889F670-4303-3B08-F950-4EC3E0DD3B6F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69" name="Graphic 23">
              <a:extLst>
                <a:ext uri="{FF2B5EF4-FFF2-40B4-BE49-F238E27FC236}">
                  <a16:creationId xmlns:a16="http://schemas.microsoft.com/office/drawing/2014/main" id="{E0554EC9-E221-B993-4F58-9F937C5F924A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0" name="Graphic 21">
              <a:extLst>
                <a:ext uri="{FF2B5EF4-FFF2-40B4-BE49-F238E27FC236}">
                  <a16:creationId xmlns:a16="http://schemas.microsoft.com/office/drawing/2014/main" id="{34C18C5D-4BC1-667E-80CE-B28FABCFF972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1" name="Graphic 6">
              <a:extLst>
                <a:ext uri="{FF2B5EF4-FFF2-40B4-BE49-F238E27FC236}">
                  <a16:creationId xmlns:a16="http://schemas.microsoft.com/office/drawing/2014/main" id="{914224F8-E192-EFDF-3CB9-3D61A78588EA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89" name="Freeform: Shape 258">
                <a:extLst>
                  <a:ext uri="{FF2B5EF4-FFF2-40B4-BE49-F238E27FC236}">
                    <a16:creationId xmlns:a16="http://schemas.microsoft.com/office/drawing/2014/main" id="{AFCE7590-2081-5B01-F2E9-B84A9773CC6C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90" name="Freeform: Shape 259">
                <a:extLst>
                  <a:ext uri="{FF2B5EF4-FFF2-40B4-BE49-F238E27FC236}">
                    <a16:creationId xmlns:a16="http://schemas.microsoft.com/office/drawing/2014/main" id="{EBA68A5E-C418-2A84-0E7E-0C7A757C19A4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1" name="Freeform: Shape 260">
                <a:extLst>
                  <a:ext uri="{FF2B5EF4-FFF2-40B4-BE49-F238E27FC236}">
                    <a16:creationId xmlns:a16="http://schemas.microsoft.com/office/drawing/2014/main" id="{2382A378-D11B-2283-612C-C88EF6BD2D71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2" name="Freeform: Shape 261">
                <a:extLst>
                  <a:ext uri="{FF2B5EF4-FFF2-40B4-BE49-F238E27FC236}">
                    <a16:creationId xmlns:a16="http://schemas.microsoft.com/office/drawing/2014/main" id="{7B3D4FB3-9FE5-6D61-891A-D08D1B80B27F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3" name="Freeform: Shape 262">
                <a:extLst>
                  <a:ext uri="{FF2B5EF4-FFF2-40B4-BE49-F238E27FC236}">
                    <a16:creationId xmlns:a16="http://schemas.microsoft.com/office/drawing/2014/main" id="{A6CAFA31-3B63-5A97-FC2D-15B4AB6D6557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94" name="Graphic 6">
                <a:extLst>
                  <a:ext uri="{FF2B5EF4-FFF2-40B4-BE49-F238E27FC236}">
                    <a16:creationId xmlns:a16="http://schemas.microsoft.com/office/drawing/2014/main" id="{28A9E307-9C5F-3EBC-884B-EC09CE062777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107" name="Freeform: Shape 264">
                  <a:extLst>
                    <a:ext uri="{FF2B5EF4-FFF2-40B4-BE49-F238E27FC236}">
                      <a16:creationId xmlns:a16="http://schemas.microsoft.com/office/drawing/2014/main" id="{2E9C018B-8525-9D72-9CE6-20D2350BD0D1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08" name="Freeform: Shape 265">
                  <a:extLst>
                    <a:ext uri="{FF2B5EF4-FFF2-40B4-BE49-F238E27FC236}">
                      <a16:creationId xmlns:a16="http://schemas.microsoft.com/office/drawing/2014/main" id="{A653D5C2-559C-A0FF-C1BD-1EA03CC7145E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95" name="Freeform: Shape 266">
                <a:extLst>
                  <a:ext uri="{FF2B5EF4-FFF2-40B4-BE49-F238E27FC236}">
                    <a16:creationId xmlns:a16="http://schemas.microsoft.com/office/drawing/2014/main" id="{4C0D964C-606F-CF9C-5591-0A4BF26B722A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6" name="Freeform: Shape 267">
                <a:extLst>
                  <a:ext uri="{FF2B5EF4-FFF2-40B4-BE49-F238E27FC236}">
                    <a16:creationId xmlns:a16="http://schemas.microsoft.com/office/drawing/2014/main" id="{890DBE93-AFC9-B297-4225-9054980A8548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7" name="Freeform: Shape 268">
                <a:extLst>
                  <a:ext uri="{FF2B5EF4-FFF2-40B4-BE49-F238E27FC236}">
                    <a16:creationId xmlns:a16="http://schemas.microsoft.com/office/drawing/2014/main" id="{91B879C6-0B9F-60B0-843A-E3B70635AD13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8" name="Freeform: Shape 269">
                <a:extLst>
                  <a:ext uri="{FF2B5EF4-FFF2-40B4-BE49-F238E27FC236}">
                    <a16:creationId xmlns:a16="http://schemas.microsoft.com/office/drawing/2014/main" id="{1C108744-2392-508E-D5C6-35A3F225EF47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9" name="Freeform: Shape 270">
                <a:extLst>
                  <a:ext uri="{FF2B5EF4-FFF2-40B4-BE49-F238E27FC236}">
                    <a16:creationId xmlns:a16="http://schemas.microsoft.com/office/drawing/2014/main" id="{3217E49A-90EF-E0F5-D368-C95D7D4AEAB1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0" name="Freeform: Shape 271">
                <a:extLst>
                  <a:ext uri="{FF2B5EF4-FFF2-40B4-BE49-F238E27FC236}">
                    <a16:creationId xmlns:a16="http://schemas.microsoft.com/office/drawing/2014/main" id="{0B243366-4D99-0541-4835-1BB5CB5836F2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1" name="Freeform: Shape 272">
                <a:extLst>
                  <a:ext uri="{FF2B5EF4-FFF2-40B4-BE49-F238E27FC236}">
                    <a16:creationId xmlns:a16="http://schemas.microsoft.com/office/drawing/2014/main" id="{6355DE2E-AD97-E224-0204-9EBE757468CE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2" name="Freeform: Shape 273">
                <a:extLst>
                  <a:ext uri="{FF2B5EF4-FFF2-40B4-BE49-F238E27FC236}">
                    <a16:creationId xmlns:a16="http://schemas.microsoft.com/office/drawing/2014/main" id="{3BE88CAA-5A23-F21B-0EF3-00CAACCFC5F9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3" name="Freeform: Shape 274">
                <a:extLst>
                  <a:ext uri="{FF2B5EF4-FFF2-40B4-BE49-F238E27FC236}">
                    <a16:creationId xmlns:a16="http://schemas.microsoft.com/office/drawing/2014/main" id="{2FC0A4F0-578A-B9AB-698A-7C438B3A9E0A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4" name="Freeform: Shape 275">
                <a:extLst>
                  <a:ext uri="{FF2B5EF4-FFF2-40B4-BE49-F238E27FC236}">
                    <a16:creationId xmlns:a16="http://schemas.microsoft.com/office/drawing/2014/main" id="{BF3BE771-B80E-97DA-7139-7F9B1AE19DE5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5" name="Freeform: Shape 276">
                <a:extLst>
                  <a:ext uri="{FF2B5EF4-FFF2-40B4-BE49-F238E27FC236}">
                    <a16:creationId xmlns:a16="http://schemas.microsoft.com/office/drawing/2014/main" id="{0083C4D2-56E0-0145-0A2A-5B339C5DF99A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6" name="Freeform: Shape 277">
                <a:extLst>
                  <a:ext uri="{FF2B5EF4-FFF2-40B4-BE49-F238E27FC236}">
                    <a16:creationId xmlns:a16="http://schemas.microsoft.com/office/drawing/2014/main" id="{9869EC54-91C9-39DA-BA39-348AABBAE132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72" name="Graphic 4">
              <a:extLst>
                <a:ext uri="{FF2B5EF4-FFF2-40B4-BE49-F238E27FC236}">
                  <a16:creationId xmlns:a16="http://schemas.microsoft.com/office/drawing/2014/main" id="{E94B0379-8787-A139-D5C6-FBAA603418B0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73" name="Graphic 143">
              <a:extLst>
                <a:ext uri="{FF2B5EF4-FFF2-40B4-BE49-F238E27FC236}">
                  <a16:creationId xmlns:a16="http://schemas.microsoft.com/office/drawing/2014/main" id="{A05B5DEC-6016-9B7C-6B8F-AAEBD2E38130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81" name="Freeform: Shape 78">
                <a:extLst>
                  <a:ext uri="{FF2B5EF4-FFF2-40B4-BE49-F238E27FC236}">
                    <a16:creationId xmlns:a16="http://schemas.microsoft.com/office/drawing/2014/main" id="{16862844-5933-4E26-2373-1341C5FBE16A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2" name="Freeform: Shape 79">
                <a:extLst>
                  <a:ext uri="{FF2B5EF4-FFF2-40B4-BE49-F238E27FC236}">
                    <a16:creationId xmlns:a16="http://schemas.microsoft.com/office/drawing/2014/main" id="{387F8CFA-BDE4-CC33-88AE-6C62C46BA2C0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3" name="Freeform: Shape 80">
                <a:extLst>
                  <a:ext uri="{FF2B5EF4-FFF2-40B4-BE49-F238E27FC236}">
                    <a16:creationId xmlns:a16="http://schemas.microsoft.com/office/drawing/2014/main" id="{B45AE4E4-0B44-F966-989C-3F49E71BCB47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4" name="Freeform: Shape 81">
                <a:extLst>
                  <a:ext uri="{FF2B5EF4-FFF2-40B4-BE49-F238E27FC236}">
                    <a16:creationId xmlns:a16="http://schemas.microsoft.com/office/drawing/2014/main" id="{1DD94A18-16A8-7D38-C78B-BE5DB85AE665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5" name="Freeform: Shape 82">
                <a:extLst>
                  <a:ext uri="{FF2B5EF4-FFF2-40B4-BE49-F238E27FC236}">
                    <a16:creationId xmlns:a16="http://schemas.microsoft.com/office/drawing/2014/main" id="{A3CA8C31-5BB0-1E6E-C505-23740B824F94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6" name="Freeform: Shape 83">
                <a:extLst>
                  <a:ext uri="{FF2B5EF4-FFF2-40B4-BE49-F238E27FC236}">
                    <a16:creationId xmlns:a16="http://schemas.microsoft.com/office/drawing/2014/main" id="{55197534-96F2-A405-1A24-6772BE16B24D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7" name="Freeform: Shape 84">
                <a:extLst>
                  <a:ext uri="{FF2B5EF4-FFF2-40B4-BE49-F238E27FC236}">
                    <a16:creationId xmlns:a16="http://schemas.microsoft.com/office/drawing/2014/main" id="{3778B41D-A3E9-EC2E-B4F0-FCF92077AA54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8" name="Freeform: Shape 85">
                <a:extLst>
                  <a:ext uri="{FF2B5EF4-FFF2-40B4-BE49-F238E27FC236}">
                    <a16:creationId xmlns:a16="http://schemas.microsoft.com/office/drawing/2014/main" id="{B5687145-4E58-D449-7A9C-F2F8D8C1CAB3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74" name="Graphic 153">
              <a:extLst>
                <a:ext uri="{FF2B5EF4-FFF2-40B4-BE49-F238E27FC236}">
                  <a16:creationId xmlns:a16="http://schemas.microsoft.com/office/drawing/2014/main" id="{F2D0E0FF-8D1B-5C66-14CC-D49358C2B083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76" name="Freeform: Shape 87">
                <a:extLst>
                  <a:ext uri="{FF2B5EF4-FFF2-40B4-BE49-F238E27FC236}">
                    <a16:creationId xmlns:a16="http://schemas.microsoft.com/office/drawing/2014/main" id="{4FFBCE19-8F38-E257-4490-F1C3505DFE60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7" name="Freeform: Shape 88">
                <a:extLst>
                  <a:ext uri="{FF2B5EF4-FFF2-40B4-BE49-F238E27FC236}">
                    <a16:creationId xmlns:a16="http://schemas.microsoft.com/office/drawing/2014/main" id="{AC639B68-1CEF-BB64-5939-24AC2A03A8C3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8" name="Freeform: Shape 89">
                <a:extLst>
                  <a:ext uri="{FF2B5EF4-FFF2-40B4-BE49-F238E27FC236}">
                    <a16:creationId xmlns:a16="http://schemas.microsoft.com/office/drawing/2014/main" id="{CA13FC68-509A-ED23-DF30-84A5B4DC1518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9" name="Freeform: Shape 90">
                <a:extLst>
                  <a:ext uri="{FF2B5EF4-FFF2-40B4-BE49-F238E27FC236}">
                    <a16:creationId xmlns:a16="http://schemas.microsoft.com/office/drawing/2014/main" id="{F2E492E4-B74C-77DF-554F-ADE3BA289524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0" name="Freeform: Shape 91">
                <a:extLst>
                  <a:ext uri="{FF2B5EF4-FFF2-40B4-BE49-F238E27FC236}">
                    <a16:creationId xmlns:a16="http://schemas.microsoft.com/office/drawing/2014/main" id="{65A86DB0-FFB2-9388-32F9-6473035C8F1A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75" name="Graphic 138">
              <a:extLst>
                <a:ext uri="{FF2B5EF4-FFF2-40B4-BE49-F238E27FC236}">
                  <a16:creationId xmlns:a16="http://schemas.microsoft.com/office/drawing/2014/main" id="{D32AE35F-4EB9-1AE5-1B75-AB4129B797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sp>
        <p:nvSpPr>
          <p:cNvPr id="129" name="ชื่อเรื่อง 1">
            <a:extLst>
              <a:ext uri="{FF2B5EF4-FFF2-40B4-BE49-F238E27FC236}">
                <a16:creationId xmlns:a16="http://schemas.microsoft.com/office/drawing/2014/main" id="{1C877042-033A-7163-B78E-A40686A8546A}"/>
              </a:ext>
            </a:extLst>
          </p:cNvPr>
          <p:cNvSpPr txBox="1">
            <a:spLocks/>
          </p:cNvSpPr>
          <p:nvPr/>
        </p:nvSpPr>
        <p:spPr>
          <a:xfrm>
            <a:off x="264136" y="47220"/>
            <a:ext cx="8711444" cy="11155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b="1" dirty="0">
                <a:latin typeface="TH SarabunPSK" panose="020B0500040200020003" pitchFamily="34" charset="-34"/>
              </a:rPr>
              <a:t>การเบิกจ่าย</a:t>
            </a:r>
            <a:r>
              <a:rPr lang="th-TH" sz="2800" b="1" dirty="0" smtClean="0">
                <a:latin typeface="TH SarabunPSK" panose="020B0500040200020003" pitchFamily="34" charset="-34"/>
              </a:rPr>
              <a:t>งบพัฒนา</a:t>
            </a:r>
            <a:r>
              <a:rPr lang="th-TH" sz="2800" b="1" dirty="0">
                <a:latin typeface="TH SarabunPSK" panose="020B0500040200020003" pitchFamily="34" charset="-34"/>
              </a:rPr>
              <a:t>ระบบบริการปฐมภูมิให้มีคุณภาพมาตรฐานและพัฒนาคุณภาพชีวิตระดับ</a:t>
            </a:r>
            <a:r>
              <a:rPr lang="th-TH" sz="2800" b="1" dirty="0" smtClean="0">
                <a:latin typeface="TH SarabunPSK" panose="020B0500040200020003" pitchFamily="34" charset="-34"/>
              </a:rPr>
              <a:t>อำเภอ หน่วย</a:t>
            </a:r>
            <a:r>
              <a:rPr lang="th-TH" sz="2800" b="1" dirty="0">
                <a:latin typeface="TH SarabunPSK" panose="020B0500040200020003" pitchFamily="34" charset="-34"/>
              </a:rPr>
              <a:t>บริการ 42 แห่งๆละ 5,000 </a:t>
            </a:r>
            <a:r>
              <a:rPr lang="th-TH" sz="2800" b="1" dirty="0" smtClean="0">
                <a:latin typeface="TH SarabunPSK" panose="020B0500040200020003" pitchFamily="34" charset="-34"/>
              </a:rPr>
              <a:t>บาท  ปีงบประมาณ </a:t>
            </a:r>
            <a:r>
              <a:rPr lang="th-TH" sz="2800" b="1" dirty="0">
                <a:latin typeface="TH SarabunPSK" panose="020B0500040200020003" pitchFamily="34" charset="-34"/>
              </a:rPr>
              <a:t>2566</a:t>
            </a:r>
            <a:endParaRPr lang="th-TH" sz="6600" b="1" dirty="0">
              <a:latin typeface="TH SarabunPSK" panose="020B0500040200020003" pitchFamily="34" charset="-34"/>
            </a:endParaRPr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936865"/>
              </p:ext>
            </p:extLst>
          </p:nvPr>
        </p:nvGraphicFramePr>
        <p:xfrm>
          <a:off x="448759" y="1025425"/>
          <a:ext cx="8193244" cy="56898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4392">
                  <a:extLst>
                    <a:ext uri="{9D8B030D-6E8A-4147-A177-3AD203B41FA5}">
                      <a16:colId xmlns:a16="http://schemas.microsoft.com/office/drawing/2014/main" val="1963840235"/>
                    </a:ext>
                  </a:extLst>
                </a:gridCol>
                <a:gridCol w="1494713">
                  <a:extLst>
                    <a:ext uri="{9D8B030D-6E8A-4147-A177-3AD203B41FA5}">
                      <a16:colId xmlns:a16="http://schemas.microsoft.com/office/drawing/2014/main" val="895946227"/>
                    </a:ext>
                  </a:extLst>
                </a:gridCol>
                <a:gridCol w="1494713">
                  <a:extLst>
                    <a:ext uri="{9D8B030D-6E8A-4147-A177-3AD203B41FA5}">
                      <a16:colId xmlns:a16="http://schemas.microsoft.com/office/drawing/2014/main" val="2644885499"/>
                    </a:ext>
                  </a:extLst>
                </a:gridCol>
                <a:gridCol w="1494713">
                  <a:extLst>
                    <a:ext uri="{9D8B030D-6E8A-4147-A177-3AD203B41FA5}">
                      <a16:colId xmlns:a16="http://schemas.microsoft.com/office/drawing/2014/main" val="4125613557"/>
                    </a:ext>
                  </a:extLst>
                </a:gridCol>
                <a:gridCol w="1494713">
                  <a:extLst>
                    <a:ext uri="{9D8B030D-6E8A-4147-A177-3AD203B41FA5}">
                      <a16:colId xmlns:a16="http://schemas.microsoft.com/office/drawing/2014/main" val="1904538575"/>
                    </a:ext>
                  </a:extLst>
                </a:gridCol>
              </a:tblGrid>
              <a:tr h="3758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cs typeface="+mj-cs"/>
                        </a:rPr>
                        <a:t>สสอ.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588" marR="8588" marT="8588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cs typeface="+mj-cs"/>
                        </a:rPr>
                        <a:t>จัดสรร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588" marR="8588" marT="8588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cs typeface="+mj-cs"/>
                        </a:rPr>
                        <a:t>เบิกจ่าย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588" marR="8588" marT="8588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cs typeface="+mj-cs"/>
                        </a:rPr>
                        <a:t>คงเหลือ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588" marR="8588" marT="8588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การเบิก</a:t>
                      </a:r>
                      <a:endParaRPr lang="th-TH" sz="2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+mn-cs"/>
                      </a:endParaRPr>
                    </a:p>
                  </a:txBody>
                  <a:tcPr marL="8588" marR="8588" marT="8588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91203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พระนครศรีอยุธยา (สสอ.)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30,000.00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9030104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เสนา (สสอ.)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19,950.00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99.75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12455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บางปะอิน (สสอ.)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1305142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ท่าเรือ (สสอ.)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9,780.00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220.00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97.80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4334563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นครหลวง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4409147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บางไทร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3155697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บางบาล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513873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วังน้อย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8233578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บางซ้าย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8028240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อุทัย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15,000.00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0.00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8860535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มหาราช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5188556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บางปะหัน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3954467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ผักไห่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0232077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cs typeface="+mj-cs"/>
                        </a:rPr>
                        <a:t>รวม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588" marR="8588" marT="8588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u="none" strike="noStrike" dirty="0" smtClean="0">
                          <a:effectLst/>
                          <a:cs typeface="+mj-cs"/>
                        </a:rPr>
                        <a:t>170,000.00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588" marR="8588" marT="8588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u="none" strike="noStrike" dirty="0" smtClean="0">
                          <a:effectLst/>
                          <a:cs typeface="+mj-cs"/>
                        </a:rPr>
                        <a:t>164,730.00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588" marR="8588" marT="8588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u="none" strike="noStrike" dirty="0" smtClean="0">
                          <a:effectLst/>
                          <a:cs typeface="+mj-cs"/>
                        </a:rPr>
                        <a:t>5,270.00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588" marR="8588" marT="8588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99.90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588" marR="8588" marT="8588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08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07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A7383E5-0237-E917-B54C-784E0F121D3B}"/>
              </a:ext>
            </a:extLst>
          </p:cNvPr>
          <p:cNvGrpSpPr/>
          <p:nvPr/>
        </p:nvGrpSpPr>
        <p:grpSpPr>
          <a:xfrm>
            <a:off x="34143" y="41928"/>
            <a:ext cx="9109857" cy="6774143"/>
            <a:chOff x="-133364" y="80047"/>
            <a:chExt cx="9267674" cy="6774143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C265D31E-8193-975B-5AED-890CFF7CC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4" name="Graphic 154">
              <a:extLst>
                <a:ext uri="{FF2B5EF4-FFF2-40B4-BE49-F238E27FC236}">
                  <a16:creationId xmlns:a16="http://schemas.microsoft.com/office/drawing/2014/main" id="{F8B8A475-6FD8-C1CF-0E66-44A65D56E2E6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45" name="Freeform: Shape 93">
                <a:extLst>
                  <a:ext uri="{FF2B5EF4-FFF2-40B4-BE49-F238E27FC236}">
                    <a16:creationId xmlns:a16="http://schemas.microsoft.com/office/drawing/2014/main" id="{9740A154-5D4C-960B-CFF3-67A69744D309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6" name="Freeform: Shape 94">
                <a:extLst>
                  <a:ext uri="{FF2B5EF4-FFF2-40B4-BE49-F238E27FC236}">
                    <a16:creationId xmlns:a16="http://schemas.microsoft.com/office/drawing/2014/main" id="{4318CA41-792C-FD27-4FF0-817F53809EF6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7" name="Freeform: Shape 95">
                <a:extLst>
                  <a:ext uri="{FF2B5EF4-FFF2-40B4-BE49-F238E27FC236}">
                    <a16:creationId xmlns:a16="http://schemas.microsoft.com/office/drawing/2014/main" id="{52C818BC-E0A4-A57E-3757-4D4826AFC9D1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8" name="Freeform: Shape 96">
                <a:extLst>
                  <a:ext uri="{FF2B5EF4-FFF2-40B4-BE49-F238E27FC236}">
                    <a16:creationId xmlns:a16="http://schemas.microsoft.com/office/drawing/2014/main" id="{04386A86-34BB-4C1C-15C3-D5E82E586640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9" name="Freeform: Shape 97">
                <a:extLst>
                  <a:ext uri="{FF2B5EF4-FFF2-40B4-BE49-F238E27FC236}">
                    <a16:creationId xmlns:a16="http://schemas.microsoft.com/office/drawing/2014/main" id="{A08BD1B0-8AB6-83DA-3A5D-2EF408BD20C4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0" name="Freeform: Shape 98">
                <a:extLst>
                  <a:ext uri="{FF2B5EF4-FFF2-40B4-BE49-F238E27FC236}">
                    <a16:creationId xmlns:a16="http://schemas.microsoft.com/office/drawing/2014/main" id="{800B2582-624E-E553-6194-2C9CA665AEF9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1" name="Freeform: Shape 99">
                <a:extLst>
                  <a:ext uri="{FF2B5EF4-FFF2-40B4-BE49-F238E27FC236}">
                    <a16:creationId xmlns:a16="http://schemas.microsoft.com/office/drawing/2014/main" id="{EAD1EF70-4921-C8AF-7A33-869E3A728249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" name="Freeform: Shape 100">
                <a:extLst>
                  <a:ext uri="{FF2B5EF4-FFF2-40B4-BE49-F238E27FC236}">
                    <a16:creationId xmlns:a16="http://schemas.microsoft.com/office/drawing/2014/main" id="{361EC0DA-EA72-5E18-E275-08D2E93F36D3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" name="Freeform: Shape 101">
                <a:extLst>
                  <a:ext uri="{FF2B5EF4-FFF2-40B4-BE49-F238E27FC236}">
                    <a16:creationId xmlns:a16="http://schemas.microsoft.com/office/drawing/2014/main" id="{AF1C67C9-945F-D6AB-CC20-1FAC88C13763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4" name="Freeform: Shape 102">
                <a:extLst>
                  <a:ext uri="{FF2B5EF4-FFF2-40B4-BE49-F238E27FC236}">
                    <a16:creationId xmlns:a16="http://schemas.microsoft.com/office/drawing/2014/main" id="{9755DC33-6669-2145-F610-733D9ED07EF3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5" name="Freeform: Shape 103">
                <a:extLst>
                  <a:ext uri="{FF2B5EF4-FFF2-40B4-BE49-F238E27FC236}">
                    <a16:creationId xmlns:a16="http://schemas.microsoft.com/office/drawing/2014/main" id="{AA1115D8-7B60-252C-6E5E-616765CDF5C0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6" name="Freeform: Shape 104">
                <a:extLst>
                  <a:ext uri="{FF2B5EF4-FFF2-40B4-BE49-F238E27FC236}">
                    <a16:creationId xmlns:a16="http://schemas.microsoft.com/office/drawing/2014/main" id="{26204D3B-DBFB-F2F6-E7AB-FD57A2979676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7" name="Freeform: Shape 105">
                <a:extLst>
                  <a:ext uri="{FF2B5EF4-FFF2-40B4-BE49-F238E27FC236}">
                    <a16:creationId xmlns:a16="http://schemas.microsoft.com/office/drawing/2014/main" id="{82ADAEAF-F6F0-93A5-14BA-EA1F596B7F56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8" name="Freeform: Shape 106">
                <a:extLst>
                  <a:ext uri="{FF2B5EF4-FFF2-40B4-BE49-F238E27FC236}">
                    <a16:creationId xmlns:a16="http://schemas.microsoft.com/office/drawing/2014/main" id="{1B2C549F-DC4A-3062-24AD-1C1EBD8BD14E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9" name="Freeform: Shape 107">
                <a:extLst>
                  <a:ext uri="{FF2B5EF4-FFF2-40B4-BE49-F238E27FC236}">
                    <a16:creationId xmlns:a16="http://schemas.microsoft.com/office/drawing/2014/main" id="{05A35F8D-2365-E516-25A9-B050FEC20BDC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0" name="Freeform: Shape 108">
                <a:extLst>
                  <a:ext uri="{FF2B5EF4-FFF2-40B4-BE49-F238E27FC236}">
                    <a16:creationId xmlns:a16="http://schemas.microsoft.com/office/drawing/2014/main" id="{D0C17C01-665E-5F96-FDB1-695864A9D7CE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1" name="Freeform: Shape 109">
                <a:extLst>
                  <a:ext uri="{FF2B5EF4-FFF2-40B4-BE49-F238E27FC236}">
                    <a16:creationId xmlns:a16="http://schemas.microsoft.com/office/drawing/2014/main" id="{78E67B63-C41F-6693-B6BC-0179B949B7A8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2" name="Freeform: Shape 110">
                <a:extLst>
                  <a:ext uri="{FF2B5EF4-FFF2-40B4-BE49-F238E27FC236}">
                    <a16:creationId xmlns:a16="http://schemas.microsoft.com/office/drawing/2014/main" id="{6CD68A0D-9BE2-867B-4E13-FDDC618CBB28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3" name="Freeform: Shape 111">
                <a:extLst>
                  <a:ext uri="{FF2B5EF4-FFF2-40B4-BE49-F238E27FC236}">
                    <a16:creationId xmlns:a16="http://schemas.microsoft.com/office/drawing/2014/main" id="{ACCB5643-289C-DC62-0CC5-899D011EC14C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5" name="Graphic 23">
              <a:extLst>
                <a:ext uri="{FF2B5EF4-FFF2-40B4-BE49-F238E27FC236}">
                  <a16:creationId xmlns:a16="http://schemas.microsoft.com/office/drawing/2014/main" id="{DA11D0B5-D76A-3989-7095-67CFB07843D1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" name="Graphic 21">
              <a:extLst>
                <a:ext uri="{FF2B5EF4-FFF2-40B4-BE49-F238E27FC236}">
                  <a16:creationId xmlns:a16="http://schemas.microsoft.com/office/drawing/2014/main" id="{6B53203E-EB2E-BA8E-6896-64EAA0C824AD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" name="Graphic 6">
              <a:extLst>
                <a:ext uri="{FF2B5EF4-FFF2-40B4-BE49-F238E27FC236}">
                  <a16:creationId xmlns:a16="http://schemas.microsoft.com/office/drawing/2014/main" id="{A8D7CBCB-4EB7-676B-5C02-C44DE7A006F4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25" name="Freeform: Shape 258">
                <a:extLst>
                  <a:ext uri="{FF2B5EF4-FFF2-40B4-BE49-F238E27FC236}">
                    <a16:creationId xmlns:a16="http://schemas.microsoft.com/office/drawing/2014/main" id="{60675B0F-FBEF-EEDA-3D3D-52EC2D5287C4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26" name="Freeform: Shape 259">
                <a:extLst>
                  <a:ext uri="{FF2B5EF4-FFF2-40B4-BE49-F238E27FC236}">
                    <a16:creationId xmlns:a16="http://schemas.microsoft.com/office/drawing/2014/main" id="{734A301C-1B20-2D07-0BC2-2D3F8DE8E9E9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" name="Freeform: Shape 260">
                <a:extLst>
                  <a:ext uri="{FF2B5EF4-FFF2-40B4-BE49-F238E27FC236}">
                    <a16:creationId xmlns:a16="http://schemas.microsoft.com/office/drawing/2014/main" id="{09B5C3E2-DED5-1029-1211-09CD782AA490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" name="Freeform: Shape 261">
                <a:extLst>
                  <a:ext uri="{FF2B5EF4-FFF2-40B4-BE49-F238E27FC236}">
                    <a16:creationId xmlns:a16="http://schemas.microsoft.com/office/drawing/2014/main" id="{40FA234F-5286-8371-6FF2-991C75F98D84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9" name="Freeform: Shape 262">
                <a:extLst>
                  <a:ext uri="{FF2B5EF4-FFF2-40B4-BE49-F238E27FC236}">
                    <a16:creationId xmlns:a16="http://schemas.microsoft.com/office/drawing/2014/main" id="{A3610780-B59F-B757-69F4-ECB3CD4DF578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30" name="Graphic 6">
                <a:extLst>
                  <a:ext uri="{FF2B5EF4-FFF2-40B4-BE49-F238E27FC236}">
                    <a16:creationId xmlns:a16="http://schemas.microsoft.com/office/drawing/2014/main" id="{714E9405-A47C-720C-D29D-71223C91E3FB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43" name="Freeform: Shape 264">
                  <a:extLst>
                    <a:ext uri="{FF2B5EF4-FFF2-40B4-BE49-F238E27FC236}">
                      <a16:creationId xmlns:a16="http://schemas.microsoft.com/office/drawing/2014/main" id="{4DEE526F-9E8B-703A-174D-DBD13EA684A6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4" name="Freeform: Shape 265">
                  <a:extLst>
                    <a:ext uri="{FF2B5EF4-FFF2-40B4-BE49-F238E27FC236}">
                      <a16:creationId xmlns:a16="http://schemas.microsoft.com/office/drawing/2014/main" id="{D1773797-D93E-1A47-4E5B-9ABA889BEF01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31" name="Freeform: Shape 266">
                <a:extLst>
                  <a:ext uri="{FF2B5EF4-FFF2-40B4-BE49-F238E27FC236}">
                    <a16:creationId xmlns:a16="http://schemas.microsoft.com/office/drawing/2014/main" id="{AF942C3B-8F5E-26DD-FD88-9AD18370C7E2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2" name="Freeform: Shape 267">
                <a:extLst>
                  <a:ext uri="{FF2B5EF4-FFF2-40B4-BE49-F238E27FC236}">
                    <a16:creationId xmlns:a16="http://schemas.microsoft.com/office/drawing/2014/main" id="{96FBF841-51E8-5580-259A-360C2735C381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3" name="Freeform: Shape 268">
                <a:extLst>
                  <a:ext uri="{FF2B5EF4-FFF2-40B4-BE49-F238E27FC236}">
                    <a16:creationId xmlns:a16="http://schemas.microsoft.com/office/drawing/2014/main" id="{48223033-43FB-36B1-264A-3704FAEEBE1B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4" name="Freeform: Shape 269">
                <a:extLst>
                  <a:ext uri="{FF2B5EF4-FFF2-40B4-BE49-F238E27FC236}">
                    <a16:creationId xmlns:a16="http://schemas.microsoft.com/office/drawing/2014/main" id="{7D859096-BD86-1EEF-0298-ED734ABC5FE5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5" name="Freeform: Shape 270">
                <a:extLst>
                  <a:ext uri="{FF2B5EF4-FFF2-40B4-BE49-F238E27FC236}">
                    <a16:creationId xmlns:a16="http://schemas.microsoft.com/office/drawing/2014/main" id="{6E3900F4-2938-0381-60E2-338A7BCAA511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6" name="Freeform: Shape 271">
                <a:extLst>
                  <a:ext uri="{FF2B5EF4-FFF2-40B4-BE49-F238E27FC236}">
                    <a16:creationId xmlns:a16="http://schemas.microsoft.com/office/drawing/2014/main" id="{7C4B01A0-97B2-B3C9-82E7-CE86570F2EB3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7" name="Freeform: Shape 272">
                <a:extLst>
                  <a:ext uri="{FF2B5EF4-FFF2-40B4-BE49-F238E27FC236}">
                    <a16:creationId xmlns:a16="http://schemas.microsoft.com/office/drawing/2014/main" id="{95CBA83A-884F-2DAC-B27A-7675A331C8AB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8" name="Freeform: Shape 273">
                <a:extLst>
                  <a:ext uri="{FF2B5EF4-FFF2-40B4-BE49-F238E27FC236}">
                    <a16:creationId xmlns:a16="http://schemas.microsoft.com/office/drawing/2014/main" id="{ADDBD52D-A5BF-4DDA-8BC8-279D7DA7C3C7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9" name="Freeform: Shape 274">
                <a:extLst>
                  <a:ext uri="{FF2B5EF4-FFF2-40B4-BE49-F238E27FC236}">
                    <a16:creationId xmlns:a16="http://schemas.microsoft.com/office/drawing/2014/main" id="{14B8245C-0CB4-864D-C476-4E44A21E1D84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0" name="Freeform: Shape 275">
                <a:extLst>
                  <a:ext uri="{FF2B5EF4-FFF2-40B4-BE49-F238E27FC236}">
                    <a16:creationId xmlns:a16="http://schemas.microsoft.com/office/drawing/2014/main" id="{D88F3731-DEB8-DB00-FCCA-FFDC86D1C111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1" name="Freeform: Shape 276">
                <a:extLst>
                  <a:ext uri="{FF2B5EF4-FFF2-40B4-BE49-F238E27FC236}">
                    <a16:creationId xmlns:a16="http://schemas.microsoft.com/office/drawing/2014/main" id="{95A813D0-5819-9CEB-D87E-2B5FA80B5904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2" name="Freeform: Shape 277">
                <a:extLst>
                  <a:ext uri="{FF2B5EF4-FFF2-40B4-BE49-F238E27FC236}">
                    <a16:creationId xmlns:a16="http://schemas.microsoft.com/office/drawing/2014/main" id="{DCB72595-A7C5-1BF0-DF13-676AD3A8C695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8" name="Graphic 4">
              <a:extLst>
                <a:ext uri="{FF2B5EF4-FFF2-40B4-BE49-F238E27FC236}">
                  <a16:creationId xmlns:a16="http://schemas.microsoft.com/office/drawing/2014/main" id="{1040B69C-BDB5-934A-BC41-CB5F45B5FC96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9" name="Graphic 143">
              <a:extLst>
                <a:ext uri="{FF2B5EF4-FFF2-40B4-BE49-F238E27FC236}">
                  <a16:creationId xmlns:a16="http://schemas.microsoft.com/office/drawing/2014/main" id="{64A22283-7C52-8577-D2DA-0AD5E09032BC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17" name="Freeform: Shape 78">
                <a:extLst>
                  <a:ext uri="{FF2B5EF4-FFF2-40B4-BE49-F238E27FC236}">
                    <a16:creationId xmlns:a16="http://schemas.microsoft.com/office/drawing/2014/main" id="{AE015130-8019-7E8B-8467-CBF80EAC7590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8" name="Freeform: Shape 79">
                <a:extLst>
                  <a:ext uri="{FF2B5EF4-FFF2-40B4-BE49-F238E27FC236}">
                    <a16:creationId xmlns:a16="http://schemas.microsoft.com/office/drawing/2014/main" id="{2BD7C251-F69D-FE72-2D78-9CFF04E7C10D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9" name="Freeform: Shape 80">
                <a:extLst>
                  <a:ext uri="{FF2B5EF4-FFF2-40B4-BE49-F238E27FC236}">
                    <a16:creationId xmlns:a16="http://schemas.microsoft.com/office/drawing/2014/main" id="{D7B20A60-EEA2-1941-E4A4-A2DF37425B3E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0" name="Freeform: Shape 81">
                <a:extLst>
                  <a:ext uri="{FF2B5EF4-FFF2-40B4-BE49-F238E27FC236}">
                    <a16:creationId xmlns:a16="http://schemas.microsoft.com/office/drawing/2014/main" id="{2B9034C8-8115-BEFC-47E3-8C533D308D70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" name="Freeform: Shape 82">
                <a:extLst>
                  <a:ext uri="{FF2B5EF4-FFF2-40B4-BE49-F238E27FC236}">
                    <a16:creationId xmlns:a16="http://schemas.microsoft.com/office/drawing/2014/main" id="{8D4A78A5-6113-5692-471B-615A207E3F85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" name="Freeform: Shape 83">
                <a:extLst>
                  <a:ext uri="{FF2B5EF4-FFF2-40B4-BE49-F238E27FC236}">
                    <a16:creationId xmlns:a16="http://schemas.microsoft.com/office/drawing/2014/main" id="{193FC9A5-E01A-3122-5B81-A508B145FA5D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3" name="Freeform: Shape 84">
                <a:extLst>
                  <a:ext uri="{FF2B5EF4-FFF2-40B4-BE49-F238E27FC236}">
                    <a16:creationId xmlns:a16="http://schemas.microsoft.com/office/drawing/2014/main" id="{7E71A30E-8891-A92F-7BFC-60CC742BF304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4" name="Freeform: Shape 85">
                <a:extLst>
                  <a:ext uri="{FF2B5EF4-FFF2-40B4-BE49-F238E27FC236}">
                    <a16:creationId xmlns:a16="http://schemas.microsoft.com/office/drawing/2014/main" id="{8D1F9DCE-7C24-09E7-2D4C-F4E530DAD81D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10" name="Graphic 153">
              <a:extLst>
                <a:ext uri="{FF2B5EF4-FFF2-40B4-BE49-F238E27FC236}">
                  <a16:creationId xmlns:a16="http://schemas.microsoft.com/office/drawing/2014/main" id="{0FA78289-2C8B-5D86-3EC6-BE29C79308B0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12" name="Freeform: Shape 87">
                <a:extLst>
                  <a:ext uri="{FF2B5EF4-FFF2-40B4-BE49-F238E27FC236}">
                    <a16:creationId xmlns:a16="http://schemas.microsoft.com/office/drawing/2014/main" id="{724BC73A-765C-BD5F-91C9-143F7B47FDF9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" name="Freeform: Shape 88">
                <a:extLst>
                  <a:ext uri="{FF2B5EF4-FFF2-40B4-BE49-F238E27FC236}">
                    <a16:creationId xmlns:a16="http://schemas.microsoft.com/office/drawing/2014/main" id="{9E332F10-B3A7-0CFB-B5CF-4544B50EE0C5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4" name="Freeform: Shape 89">
                <a:extLst>
                  <a:ext uri="{FF2B5EF4-FFF2-40B4-BE49-F238E27FC236}">
                    <a16:creationId xmlns:a16="http://schemas.microsoft.com/office/drawing/2014/main" id="{F346344D-8213-1338-5DEB-1531104EF1ED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5" name="Freeform: Shape 90">
                <a:extLst>
                  <a:ext uri="{FF2B5EF4-FFF2-40B4-BE49-F238E27FC236}">
                    <a16:creationId xmlns:a16="http://schemas.microsoft.com/office/drawing/2014/main" id="{16BA2177-F836-483D-464B-8F694FE4C211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6" name="Freeform: Shape 91">
                <a:extLst>
                  <a:ext uri="{FF2B5EF4-FFF2-40B4-BE49-F238E27FC236}">
                    <a16:creationId xmlns:a16="http://schemas.microsoft.com/office/drawing/2014/main" id="{BE96EB8E-34C5-23F2-9E9A-C7A7D39B92AD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11" name="Graphic 138">
              <a:extLst>
                <a:ext uri="{FF2B5EF4-FFF2-40B4-BE49-F238E27FC236}">
                  <a16:creationId xmlns:a16="http://schemas.microsoft.com/office/drawing/2014/main" id="{48BF4EE4-5FF9-CE15-ED67-3BE1BE5E4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E7CE76E-BD7A-BDC8-7212-3249E564A197}"/>
              </a:ext>
            </a:extLst>
          </p:cNvPr>
          <p:cNvGrpSpPr/>
          <p:nvPr/>
        </p:nvGrpSpPr>
        <p:grpSpPr>
          <a:xfrm>
            <a:off x="0" y="41928"/>
            <a:ext cx="9109857" cy="6774143"/>
            <a:chOff x="-133364" y="80047"/>
            <a:chExt cx="9267674" cy="6774143"/>
          </a:xfrm>
        </p:grpSpPr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5ADACDEE-5E09-0273-3C14-9F2EE6E70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68" name="Graphic 154">
              <a:extLst>
                <a:ext uri="{FF2B5EF4-FFF2-40B4-BE49-F238E27FC236}">
                  <a16:creationId xmlns:a16="http://schemas.microsoft.com/office/drawing/2014/main" id="{C18F3E66-68E9-1775-0193-FCE75D42DABF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109" name="Freeform: Shape 93">
                <a:extLst>
                  <a:ext uri="{FF2B5EF4-FFF2-40B4-BE49-F238E27FC236}">
                    <a16:creationId xmlns:a16="http://schemas.microsoft.com/office/drawing/2014/main" id="{03706EC0-8752-5D79-7A93-012809828DD8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0" name="Freeform: Shape 94">
                <a:extLst>
                  <a:ext uri="{FF2B5EF4-FFF2-40B4-BE49-F238E27FC236}">
                    <a16:creationId xmlns:a16="http://schemas.microsoft.com/office/drawing/2014/main" id="{C369FA4E-E8A4-FD0E-B617-40EB877B1BC8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1" name="Freeform: Shape 95">
                <a:extLst>
                  <a:ext uri="{FF2B5EF4-FFF2-40B4-BE49-F238E27FC236}">
                    <a16:creationId xmlns:a16="http://schemas.microsoft.com/office/drawing/2014/main" id="{482A37F6-8683-F75C-D50A-3C6F1E20B0F3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2" name="Freeform: Shape 96">
                <a:extLst>
                  <a:ext uri="{FF2B5EF4-FFF2-40B4-BE49-F238E27FC236}">
                    <a16:creationId xmlns:a16="http://schemas.microsoft.com/office/drawing/2014/main" id="{2F21BEE1-B63C-D04C-431E-836FF594EEBC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3" name="Freeform: Shape 97">
                <a:extLst>
                  <a:ext uri="{FF2B5EF4-FFF2-40B4-BE49-F238E27FC236}">
                    <a16:creationId xmlns:a16="http://schemas.microsoft.com/office/drawing/2014/main" id="{25FDC6E9-39EC-5307-EA63-D1AB9DBFD5A8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4" name="Freeform: Shape 98">
                <a:extLst>
                  <a:ext uri="{FF2B5EF4-FFF2-40B4-BE49-F238E27FC236}">
                    <a16:creationId xmlns:a16="http://schemas.microsoft.com/office/drawing/2014/main" id="{C998EC12-6D67-3052-1A1A-36CC2A4D3ABA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5" name="Freeform: Shape 99">
                <a:extLst>
                  <a:ext uri="{FF2B5EF4-FFF2-40B4-BE49-F238E27FC236}">
                    <a16:creationId xmlns:a16="http://schemas.microsoft.com/office/drawing/2014/main" id="{4C21CE06-735A-E3A9-FC4E-96492D98484F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" name="Freeform: Shape 100">
                <a:extLst>
                  <a:ext uri="{FF2B5EF4-FFF2-40B4-BE49-F238E27FC236}">
                    <a16:creationId xmlns:a16="http://schemas.microsoft.com/office/drawing/2014/main" id="{E7E0E1AC-233E-BC42-0E4F-A793F819121E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7" name="Freeform: Shape 101">
                <a:extLst>
                  <a:ext uri="{FF2B5EF4-FFF2-40B4-BE49-F238E27FC236}">
                    <a16:creationId xmlns:a16="http://schemas.microsoft.com/office/drawing/2014/main" id="{28784373-9E2D-905D-184E-4C9C843784F0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8" name="Freeform: Shape 102">
                <a:extLst>
                  <a:ext uri="{FF2B5EF4-FFF2-40B4-BE49-F238E27FC236}">
                    <a16:creationId xmlns:a16="http://schemas.microsoft.com/office/drawing/2014/main" id="{6B22DDB4-D57C-AD40-16FA-885AF58E72F8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9" name="Freeform: Shape 103">
                <a:extLst>
                  <a:ext uri="{FF2B5EF4-FFF2-40B4-BE49-F238E27FC236}">
                    <a16:creationId xmlns:a16="http://schemas.microsoft.com/office/drawing/2014/main" id="{9B61E723-60B1-06D5-A74A-83D7325DA771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0" name="Freeform: Shape 104">
                <a:extLst>
                  <a:ext uri="{FF2B5EF4-FFF2-40B4-BE49-F238E27FC236}">
                    <a16:creationId xmlns:a16="http://schemas.microsoft.com/office/drawing/2014/main" id="{5C75C349-16D1-D893-C2A5-313F460F48D2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1" name="Freeform: Shape 105">
                <a:extLst>
                  <a:ext uri="{FF2B5EF4-FFF2-40B4-BE49-F238E27FC236}">
                    <a16:creationId xmlns:a16="http://schemas.microsoft.com/office/drawing/2014/main" id="{96CF198C-96AC-6F10-73B7-6C0C9FEE558F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2" name="Freeform: Shape 106">
                <a:extLst>
                  <a:ext uri="{FF2B5EF4-FFF2-40B4-BE49-F238E27FC236}">
                    <a16:creationId xmlns:a16="http://schemas.microsoft.com/office/drawing/2014/main" id="{43D1287F-A810-3665-CCE7-6E75E8A8A4FE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3" name="Freeform: Shape 107">
                <a:extLst>
                  <a:ext uri="{FF2B5EF4-FFF2-40B4-BE49-F238E27FC236}">
                    <a16:creationId xmlns:a16="http://schemas.microsoft.com/office/drawing/2014/main" id="{047E4CF2-DAC2-B5CA-3B47-5FE8B4609333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4" name="Freeform: Shape 108">
                <a:extLst>
                  <a:ext uri="{FF2B5EF4-FFF2-40B4-BE49-F238E27FC236}">
                    <a16:creationId xmlns:a16="http://schemas.microsoft.com/office/drawing/2014/main" id="{38350696-F388-74FA-331B-E048AB9870E5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5" name="Freeform: Shape 109">
                <a:extLst>
                  <a:ext uri="{FF2B5EF4-FFF2-40B4-BE49-F238E27FC236}">
                    <a16:creationId xmlns:a16="http://schemas.microsoft.com/office/drawing/2014/main" id="{5E5F9F49-015D-1E75-6634-E6BA680B9D69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6" name="Freeform: Shape 110">
                <a:extLst>
                  <a:ext uri="{FF2B5EF4-FFF2-40B4-BE49-F238E27FC236}">
                    <a16:creationId xmlns:a16="http://schemas.microsoft.com/office/drawing/2014/main" id="{4327D024-2ED1-4DD7-C68C-DB8C2A9AE56D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7" name="Freeform: Shape 111">
                <a:extLst>
                  <a:ext uri="{FF2B5EF4-FFF2-40B4-BE49-F238E27FC236}">
                    <a16:creationId xmlns:a16="http://schemas.microsoft.com/office/drawing/2014/main" id="{8889F670-4303-3B08-F950-4EC3E0DD3B6F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69" name="Graphic 23">
              <a:extLst>
                <a:ext uri="{FF2B5EF4-FFF2-40B4-BE49-F238E27FC236}">
                  <a16:creationId xmlns:a16="http://schemas.microsoft.com/office/drawing/2014/main" id="{E0554EC9-E221-B993-4F58-9F937C5F924A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0" name="Graphic 21">
              <a:extLst>
                <a:ext uri="{FF2B5EF4-FFF2-40B4-BE49-F238E27FC236}">
                  <a16:creationId xmlns:a16="http://schemas.microsoft.com/office/drawing/2014/main" id="{34C18C5D-4BC1-667E-80CE-B28FABCFF972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1" name="Graphic 6">
              <a:extLst>
                <a:ext uri="{FF2B5EF4-FFF2-40B4-BE49-F238E27FC236}">
                  <a16:creationId xmlns:a16="http://schemas.microsoft.com/office/drawing/2014/main" id="{914224F8-E192-EFDF-3CB9-3D61A78588EA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89" name="Freeform: Shape 258">
                <a:extLst>
                  <a:ext uri="{FF2B5EF4-FFF2-40B4-BE49-F238E27FC236}">
                    <a16:creationId xmlns:a16="http://schemas.microsoft.com/office/drawing/2014/main" id="{AFCE7590-2081-5B01-F2E9-B84A9773CC6C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90" name="Freeform: Shape 259">
                <a:extLst>
                  <a:ext uri="{FF2B5EF4-FFF2-40B4-BE49-F238E27FC236}">
                    <a16:creationId xmlns:a16="http://schemas.microsoft.com/office/drawing/2014/main" id="{EBA68A5E-C418-2A84-0E7E-0C7A757C19A4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1" name="Freeform: Shape 260">
                <a:extLst>
                  <a:ext uri="{FF2B5EF4-FFF2-40B4-BE49-F238E27FC236}">
                    <a16:creationId xmlns:a16="http://schemas.microsoft.com/office/drawing/2014/main" id="{2382A378-D11B-2283-612C-C88EF6BD2D71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2" name="Freeform: Shape 261">
                <a:extLst>
                  <a:ext uri="{FF2B5EF4-FFF2-40B4-BE49-F238E27FC236}">
                    <a16:creationId xmlns:a16="http://schemas.microsoft.com/office/drawing/2014/main" id="{7B3D4FB3-9FE5-6D61-891A-D08D1B80B27F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3" name="Freeform: Shape 262">
                <a:extLst>
                  <a:ext uri="{FF2B5EF4-FFF2-40B4-BE49-F238E27FC236}">
                    <a16:creationId xmlns:a16="http://schemas.microsoft.com/office/drawing/2014/main" id="{A6CAFA31-3B63-5A97-FC2D-15B4AB6D6557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94" name="Graphic 6">
                <a:extLst>
                  <a:ext uri="{FF2B5EF4-FFF2-40B4-BE49-F238E27FC236}">
                    <a16:creationId xmlns:a16="http://schemas.microsoft.com/office/drawing/2014/main" id="{28A9E307-9C5F-3EBC-884B-EC09CE062777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107" name="Freeform: Shape 264">
                  <a:extLst>
                    <a:ext uri="{FF2B5EF4-FFF2-40B4-BE49-F238E27FC236}">
                      <a16:creationId xmlns:a16="http://schemas.microsoft.com/office/drawing/2014/main" id="{2E9C018B-8525-9D72-9CE6-20D2350BD0D1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08" name="Freeform: Shape 265">
                  <a:extLst>
                    <a:ext uri="{FF2B5EF4-FFF2-40B4-BE49-F238E27FC236}">
                      <a16:creationId xmlns:a16="http://schemas.microsoft.com/office/drawing/2014/main" id="{A653D5C2-559C-A0FF-C1BD-1EA03CC7145E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95" name="Freeform: Shape 266">
                <a:extLst>
                  <a:ext uri="{FF2B5EF4-FFF2-40B4-BE49-F238E27FC236}">
                    <a16:creationId xmlns:a16="http://schemas.microsoft.com/office/drawing/2014/main" id="{4C0D964C-606F-CF9C-5591-0A4BF26B722A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6" name="Freeform: Shape 267">
                <a:extLst>
                  <a:ext uri="{FF2B5EF4-FFF2-40B4-BE49-F238E27FC236}">
                    <a16:creationId xmlns:a16="http://schemas.microsoft.com/office/drawing/2014/main" id="{890DBE93-AFC9-B297-4225-9054980A8548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7" name="Freeform: Shape 268">
                <a:extLst>
                  <a:ext uri="{FF2B5EF4-FFF2-40B4-BE49-F238E27FC236}">
                    <a16:creationId xmlns:a16="http://schemas.microsoft.com/office/drawing/2014/main" id="{91B879C6-0B9F-60B0-843A-E3B70635AD13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8" name="Freeform: Shape 269">
                <a:extLst>
                  <a:ext uri="{FF2B5EF4-FFF2-40B4-BE49-F238E27FC236}">
                    <a16:creationId xmlns:a16="http://schemas.microsoft.com/office/drawing/2014/main" id="{1C108744-2392-508E-D5C6-35A3F225EF47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9" name="Freeform: Shape 270">
                <a:extLst>
                  <a:ext uri="{FF2B5EF4-FFF2-40B4-BE49-F238E27FC236}">
                    <a16:creationId xmlns:a16="http://schemas.microsoft.com/office/drawing/2014/main" id="{3217E49A-90EF-E0F5-D368-C95D7D4AEAB1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0" name="Freeform: Shape 271">
                <a:extLst>
                  <a:ext uri="{FF2B5EF4-FFF2-40B4-BE49-F238E27FC236}">
                    <a16:creationId xmlns:a16="http://schemas.microsoft.com/office/drawing/2014/main" id="{0B243366-4D99-0541-4835-1BB5CB5836F2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1" name="Freeform: Shape 272">
                <a:extLst>
                  <a:ext uri="{FF2B5EF4-FFF2-40B4-BE49-F238E27FC236}">
                    <a16:creationId xmlns:a16="http://schemas.microsoft.com/office/drawing/2014/main" id="{6355DE2E-AD97-E224-0204-9EBE757468CE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2" name="Freeform: Shape 273">
                <a:extLst>
                  <a:ext uri="{FF2B5EF4-FFF2-40B4-BE49-F238E27FC236}">
                    <a16:creationId xmlns:a16="http://schemas.microsoft.com/office/drawing/2014/main" id="{3BE88CAA-5A23-F21B-0EF3-00CAACCFC5F9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3" name="Freeform: Shape 274">
                <a:extLst>
                  <a:ext uri="{FF2B5EF4-FFF2-40B4-BE49-F238E27FC236}">
                    <a16:creationId xmlns:a16="http://schemas.microsoft.com/office/drawing/2014/main" id="{2FC0A4F0-578A-B9AB-698A-7C438B3A9E0A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4" name="Freeform: Shape 275">
                <a:extLst>
                  <a:ext uri="{FF2B5EF4-FFF2-40B4-BE49-F238E27FC236}">
                    <a16:creationId xmlns:a16="http://schemas.microsoft.com/office/drawing/2014/main" id="{BF3BE771-B80E-97DA-7139-7F9B1AE19DE5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5" name="Freeform: Shape 276">
                <a:extLst>
                  <a:ext uri="{FF2B5EF4-FFF2-40B4-BE49-F238E27FC236}">
                    <a16:creationId xmlns:a16="http://schemas.microsoft.com/office/drawing/2014/main" id="{0083C4D2-56E0-0145-0A2A-5B339C5DF99A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6" name="Freeform: Shape 277">
                <a:extLst>
                  <a:ext uri="{FF2B5EF4-FFF2-40B4-BE49-F238E27FC236}">
                    <a16:creationId xmlns:a16="http://schemas.microsoft.com/office/drawing/2014/main" id="{9869EC54-91C9-39DA-BA39-348AABBAE132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72" name="Graphic 4">
              <a:extLst>
                <a:ext uri="{FF2B5EF4-FFF2-40B4-BE49-F238E27FC236}">
                  <a16:creationId xmlns:a16="http://schemas.microsoft.com/office/drawing/2014/main" id="{E94B0379-8787-A139-D5C6-FBAA603418B0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73" name="Graphic 143">
              <a:extLst>
                <a:ext uri="{FF2B5EF4-FFF2-40B4-BE49-F238E27FC236}">
                  <a16:creationId xmlns:a16="http://schemas.microsoft.com/office/drawing/2014/main" id="{A05B5DEC-6016-9B7C-6B8F-AAEBD2E38130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81" name="Freeform: Shape 78">
                <a:extLst>
                  <a:ext uri="{FF2B5EF4-FFF2-40B4-BE49-F238E27FC236}">
                    <a16:creationId xmlns:a16="http://schemas.microsoft.com/office/drawing/2014/main" id="{16862844-5933-4E26-2373-1341C5FBE16A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2" name="Freeform: Shape 79">
                <a:extLst>
                  <a:ext uri="{FF2B5EF4-FFF2-40B4-BE49-F238E27FC236}">
                    <a16:creationId xmlns:a16="http://schemas.microsoft.com/office/drawing/2014/main" id="{387F8CFA-BDE4-CC33-88AE-6C62C46BA2C0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3" name="Freeform: Shape 80">
                <a:extLst>
                  <a:ext uri="{FF2B5EF4-FFF2-40B4-BE49-F238E27FC236}">
                    <a16:creationId xmlns:a16="http://schemas.microsoft.com/office/drawing/2014/main" id="{B45AE4E4-0B44-F966-989C-3F49E71BCB47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4" name="Freeform: Shape 81">
                <a:extLst>
                  <a:ext uri="{FF2B5EF4-FFF2-40B4-BE49-F238E27FC236}">
                    <a16:creationId xmlns:a16="http://schemas.microsoft.com/office/drawing/2014/main" id="{1DD94A18-16A8-7D38-C78B-BE5DB85AE665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5" name="Freeform: Shape 82">
                <a:extLst>
                  <a:ext uri="{FF2B5EF4-FFF2-40B4-BE49-F238E27FC236}">
                    <a16:creationId xmlns:a16="http://schemas.microsoft.com/office/drawing/2014/main" id="{A3CA8C31-5BB0-1E6E-C505-23740B824F94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6" name="Freeform: Shape 83">
                <a:extLst>
                  <a:ext uri="{FF2B5EF4-FFF2-40B4-BE49-F238E27FC236}">
                    <a16:creationId xmlns:a16="http://schemas.microsoft.com/office/drawing/2014/main" id="{55197534-96F2-A405-1A24-6772BE16B24D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7" name="Freeform: Shape 84">
                <a:extLst>
                  <a:ext uri="{FF2B5EF4-FFF2-40B4-BE49-F238E27FC236}">
                    <a16:creationId xmlns:a16="http://schemas.microsoft.com/office/drawing/2014/main" id="{3778B41D-A3E9-EC2E-B4F0-FCF92077AA54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8" name="Freeform: Shape 85">
                <a:extLst>
                  <a:ext uri="{FF2B5EF4-FFF2-40B4-BE49-F238E27FC236}">
                    <a16:creationId xmlns:a16="http://schemas.microsoft.com/office/drawing/2014/main" id="{B5687145-4E58-D449-7A9C-F2F8D8C1CAB3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74" name="Graphic 153">
              <a:extLst>
                <a:ext uri="{FF2B5EF4-FFF2-40B4-BE49-F238E27FC236}">
                  <a16:creationId xmlns:a16="http://schemas.microsoft.com/office/drawing/2014/main" id="{F2D0E0FF-8D1B-5C66-14CC-D49358C2B083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76" name="Freeform: Shape 87">
                <a:extLst>
                  <a:ext uri="{FF2B5EF4-FFF2-40B4-BE49-F238E27FC236}">
                    <a16:creationId xmlns:a16="http://schemas.microsoft.com/office/drawing/2014/main" id="{4FFBCE19-8F38-E257-4490-F1C3505DFE60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7" name="Freeform: Shape 88">
                <a:extLst>
                  <a:ext uri="{FF2B5EF4-FFF2-40B4-BE49-F238E27FC236}">
                    <a16:creationId xmlns:a16="http://schemas.microsoft.com/office/drawing/2014/main" id="{AC639B68-1CEF-BB64-5939-24AC2A03A8C3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8" name="Freeform: Shape 89">
                <a:extLst>
                  <a:ext uri="{FF2B5EF4-FFF2-40B4-BE49-F238E27FC236}">
                    <a16:creationId xmlns:a16="http://schemas.microsoft.com/office/drawing/2014/main" id="{CA13FC68-509A-ED23-DF30-84A5B4DC1518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9" name="Freeform: Shape 90">
                <a:extLst>
                  <a:ext uri="{FF2B5EF4-FFF2-40B4-BE49-F238E27FC236}">
                    <a16:creationId xmlns:a16="http://schemas.microsoft.com/office/drawing/2014/main" id="{F2E492E4-B74C-77DF-554F-ADE3BA289524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0" name="Freeform: Shape 91">
                <a:extLst>
                  <a:ext uri="{FF2B5EF4-FFF2-40B4-BE49-F238E27FC236}">
                    <a16:creationId xmlns:a16="http://schemas.microsoft.com/office/drawing/2014/main" id="{65A86DB0-FFB2-9388-32F9-6473035C8F1A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75" name="Graphic 138">
              <a:extLst>
                <a:ext uri="{FF2B5EF4-FFF2-40B4-BE49-F238E27FC236}">
                  <a16:creationId xmlns:a16="http://schemas.microsoft.com/office/drawing/2014/main" id="{D32AE35F-4EB9-1AE5-1B75-AB4129B797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sp>
        <p:nvSpPr>
          <p:cNvPr id="129" name="ชื่อเรื่อง 1">
            <a:extLst>
              <a:ext uri="{FF2B5EF4-FFF2-40B4-BE49-F238E27FC236}">
                <a16:creationId xmlns:a16="http://schemas.microsoft.com/office/drawing/2014/main" id="{1C877042-033A-7163-B78E-A40686A8546A}"/>
              </a:ext>
            </a:extLst>
          </p:cNvPr>
          <p:cNvSpPr txBox="1">
            <a:spLocks/>
          </p:cNvSpPr>
          <p:nvPr/>
        </p:nvSpPr>
        <p:spPr>
          <a:xfrm>
            <a:off x="170594" y="653599"/>
            <a:ext cx="8711444" cy="11155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b="1" dirty="0">
                <a:latin typeface="TH SarabunPSK" panose="020B0500040200020003" pitchFamily="34" charset="-34"/>
              </a:rPr>
              <a:t>การเบิกจ่าย</a:t>
            </a:r>
            <a:r>
              <a:rPr lang="th-TH" sz="2800" b="1" dirty="0" smtClean="0">
                <a:latin typeface="TH SarabunPSK" panose="020B0500040200020003" pitchFamily="34" charset="-34"/>
              </a:rPr>
              <a:t>งบพัฒนา</a:t>
            </a:r>
            <a:r>
              <a:rPr lang="th-TH" sz="2800" b="1" dirty="0">
                <a:latin typeface="TH SarabunPSK" panose="020B0500040200020003" pitchFamily="34" charset="-34"/>
              </a:rPr>
              <a:t>ระบบบริการปฐมภูมิให้มีคุณภาพมาตรฐานและพัฒนาคุณภาพชีวิตระดับ</a:t>
            </a:r>
            <a:r>
              <a:rPr lang="th-TH" sz="2800" b="1" dirty="0" smtClean="0">
                <a:latin typeface="TH SarabunPSK" panose="020B0500040200020003" pitchFamily="34" charset="-34"/>
              </a:rPr>
              <a:t>อำเภอ หน่วย</a:t>
            </a:r>
            <a:r>
              <a:rPr lang="th-TH" sz="2800" b="1" dirty="0">
                <a:latin typeface="TH SarabunPSK" panose="020B0500040200020003" pitchFamily="34" charset="-34"/>
              </a:rPr>
              <a:t>บริการ 42 แห่งๆละ 5,000 </a:t>
            </a:r>
            <a:r>
              <a:rPr lang="th-TH" sz="2800" b="1" dirty="0" smtClean="0">
                <a:latin typeface="TH SarabunPSK" panose="020B0500040200020003" pitchFamily="34" charset="-34"/>
              </a:rPr>
              <a:t>บาท  ปีงบประมาณ </a:t>
            </a:r>
            <a:r>
              <a:rPr lang="th-TH" sz="2800" b="1" dirty="0">
                <a:latin typeface="TH SarabunPSK" panose="020B0500040200020003" pitchFamily="34" charset="-34"/>
              </a:rPr>
              <a:t>2566</a:t>
            </a:r>
            <a:endParaRPr lang="th-TH" sz="6600" b="1" dirty="0">
              <a:latin typeface="TH SarabunPSK" panose="020B0500040200020003" pitchFamily="34" charset="-34"/>
            </a:endParaRPr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830915"/>
              </p:ext>
            </p:extLst>
          </p:nvPr>
        </p:nvGraphicFramePr>
        <p:xfrm>
          <a:off x="519264" y="1993720"/>
          <a:ext cx="7683864" cy="2623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7058">
                  <a:extLst>
                    <a:ext uri="{9D8B030D-6E8A-4147-A177-3AD203B41FA5}">
                      <a16:colId xmlns:a16="http://schemas.microsoft.com/office/drawing/2014/main" val="1963840235"/>
                    </a:ext>
                  </a:extLst>
                </a:gridCol>
                <a:gridCol w="1701012">
                  <a:extLst>
                    <a:ext uri="{9D8B030D-6E8A-4147-A177-3AD203B41FA5}">
                      <a16:colId xmlns:a16="http://schemas.microsoft.com/office/drawing/2014/main" val="3451373973"/>
                    </a:ext>
                  </a:extLst>
                </a:gridCol>
                <a:gridCol w="1288598">
                  <a:extLst>
                    <a:ext uri="{9D8B030D-6E8A-4147-A177-3AD203B41FA5}">
                      <a16:colId xmlns:a16="http://schemas.microsoft.com/office/drawing/2014/main" val="895946227"/>
                    </a:ext>
                  </a:extLst>
                </a:gridCol>
                <a:gridCol w="1288598">
                  <a:extLst>
                    <a:ext uri="{9D8B030D-6E8A-4147-A177-3AD203B41FA5}">
                      <a16:colId xmlns:a16="http://schemas.microsoft.com/office/drawing/2014/main" val="4125613557"/>
                    </a:ext>
                  </a:extLst>
                </a:gridCol>
                <a:gridCol w="1288598">
                  <a:extLst>
                    <a:ext uri="{9D8B030D-6E8A-4147-A177-3AD203B41FA5}">
                      <a16:colId xmlns:a16="http://schemas.microsoft.com/office/drawing/2014/main" val="2144545362"/>
                    </a:ext>
                  </a:extLst>
                </a:gridCol>
              </a:tblGrid>
              <a:tr h="74814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+mj-cs"/>
                        </a:rPr>
                        <a:t>รพ.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588" marR="8588" marT="85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จัดสรร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588" marR="8588" marT="85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เบิกจ่าย</a:t>
                      </a:r>
                      <a:endParaRPr lang="th-TH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+mn-cs"/>
                      </a:endParaRPr>
                    </a:p>
                  </a:txBody>
                  <a:tcPr marL="8588" marR="8588" marT="85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cs typeface="+mj-cs"/>
                        </a:rPr>
                        <a:t>คงเหลือ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588" marR="8588" marT="85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การเบิก</a:t>
                      </a:r>
                      <a:endParaRPr lang="th-TH" sz="2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+mn-cs"/>
                      </a:endParaRPr>
                    </a:p>
                  </a:txBody>
                  <a:tcPr marL="8588" marR="8588" marT="8588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91203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พระนครศรีอยุธยา (รพ.)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25,000.00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25,000.00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9030104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วังน้อย (รพ.)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12455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ภาชี (รพ.)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1305142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ลาดบัวหลวง (รพ)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4334563"/>
                  </a:ext>
                </a:extLst>
              </a:tr>
              <a:tr h="3126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รวม</a:t>
                      </a:r>
                    </a:p>
                  </a:txBody>
                  <a:tcPr marL="8588" marR="8588" marT="8588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40,000.00</a:t>
                      </a:r>
                      <a:endParaRPr lang="th-TH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+mj-cs"/>
                      </a:endParaRPr>
                    </a:p>
                  </a:txBody>
                  <a:tcPr marL="8588" marR="8588" marT="8588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5,000.00</a:t>
                      </a:r>
                      <a:endParaRPr lang="th-TH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+mj-cs"/>
                      </a:endParaRPr>
                    </a:p>
                  </a:txBody>
                  <a:tcPr marL="8588" marR="8588" marT="8588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30,000.00</a:t>
                      </a:r>
                      <a:endParaRPr lang="th-TH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+mj-cs"/>
                      </a:endParaRPr>
                    </a:p>
                  </a:txBody>
                  <a:tcPr marL="8588" marR="8588" marT="8588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+mj-cs"/>
                        </a:rPr>
                        <a:t>12.50</a:t>
                      </a:r>
                      <a:endParaRPr lang="th-TH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+mj-cs"/>
                      </a:endParaRPr>
                    </a:p>
                  </a:txBody>
                  <a:tcPr marL="8588" marR="8588" marT="8588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08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A7383E5-0237-E917-B54C-784E0F121D3B}"/>
              </a:ext>
            </a:extLst>
          </p:cNvPr>
          <p:cNvGrpSpPr/>
          <p:nvPr/>
        </p:nvGrpSpPr>
        <p:grpSpPr>
          <a:xfrm>
            <a:off x="34143" y="41928"/>
            <a:ext cx="9109857" cy="6774143"/>
            <a:chOff x="-133364" y="80047"/>
            <a:chExt cx="9267674" cy="6774143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C265D31E-8193-975B-5AED-890CFF7CC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4" name="Graphic 154">
              <a:extLst>
                <a:ext uri="{FF2B5EF4-FFF2-40B4-BE49-F238E27FC236}">
                  <a16:creationId xmlns:a16="http://schemas.microsoft.com/office/drawing/2014/main" id="{F8B8A475-6FD8-C1CF-0E66-44A65D56E2E6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45" name="Freeform: Shape 93">
                <a:extLst>
                  <a:ext uri="{FF2B5EF4-FFF2-40B4-BE49-F238E27FC236}">
                    <a16:creationId xmlns:a16="http://schemas.microsoft.com/office/drawing/2014/main" id="{9740A154-5D4C-960B-CFF3-67A69744D309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6" name="Freeform: Shape 94">
                <a:extLst>
                  <a:ext uri="{FF2B5EF4-FFF2-40B4-BE49-F238E27FC236}">
                    <a16:creationId xmlns:a16="http://schemas.microsoft.com/office/drawing/2014/main" id="{4318CA41-792C-FD27-4FF0-817F53809EF6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7" name="Freeform: Shape 95">
                <a:extLst>
                  <a:ext uri="{FF2B5EF4-FFF2-40B4-BE49-F238E27FC236}">
                    <a16:creationId xmlns:a16="http://schemas.microsoft.com/office/drawing/2014/main" id="{52C818BC-E0A4-A57E-3757-4D4826AFC9D1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8" name="Freeform: Shape 96">
                <a:extLst>
                  <a:ext uri="{FF2B5EF4-FFF2-40B4-BE49-F238E27FC236}">
                    <a16:creationId xmlns:a16="http://schemas.microsoft.com/office/drawing/2014/main" id="{04386A86-34BB-4C1C-15C3-D5E82E586640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9" name="Freeform: Shape 97">
                <a:extLst>
                  <a:ext uri="{FF2B5EF4-FFF2-40B4-BE49-F238E27FC236}">
                    <a16:creationId xmlns:a16="http://schemas.microsoft.com/office/drawing/2014/main" id="{A08BD1B0-8AB6-83DA-3A5D-2EF408BD20C4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0" name="Freeform: Shape 98">
                <a:extLst>
                  <a:ext uri="{FF2B5EF4-FFF2-40B4-BE49-F238E27FC236}">
                    <a16:creationId xmlns:a16="http://schemas.microsoft.com/office/drawing/2014/main" id="{800B2582-624E-E553-6194-2C9CA665AEF9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1" name="Freeform: Shape 99">
                <a:extLst>
                  <a:ext uri="{FF2B5EF4-FFF2-40B4-BE49-F238E27FC236}">
                    <a16:creationId xmlns:a16="http://schemas.microsoft.com/office/drawing/2014/main" id="{EAD1EF70-4921-C8AF-7A33-869E3A728249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" name="Freeform: Shape 100">
                <a:extLst>
                  <a:ext uri="{FF2B5EF4-FFF2-40B4-BE49-F238E27FC236}">
                    <a16:creationId xmlns:a16="http://schemas.microsoft.com/office/drawing/2014/main" id="{361EC0DA-EA72-5E18-E275-08D2E93F36D3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" name="Freeform: Shape 101">
                <a:extLst>
                  <a:ext uri="{FF2B5EF4-FFF2-40B4-BE49-F238E27FC236}">
                    <a16:creationId xmlns:a16="http://schemas.microsoft.com/office/drawing/2014/main" id="{AF1C67C9-945F-D6AB-CC20-1FAC88C13763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4" name="Freeform: Shape 102">
                <a:extLst>
                  <a:ext uri="{FF2B5EF4-FFF2-40B4-BE49-F238E27FC236}">
                    <a16:creationId xmlns:a16="http://schemas.microsoft.com/office/drawing/2014/main" id="{9755DC33-6669-2145-F610-733D9ED07EF3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5" name="Freeform: Shape 103">
                <a:extLst>
                  <a:ext uri="{FF2B5EF4-FFF2-40B4-BE49-F238E27FC236}">
                    <a16:creationId xmlns:a16="http://schemas.microsoft.com/office/drawing/2014/main" id="{AA1115D8-7B60-252C-6E5E-616765CDF5C0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6" name="Freeform: Shape 104">
                <a:extLst>
                  <a:ext uri="{FF2B5EF4-FFF2-40B4-BE49-F238E27FC236}">
                    <a16:creationId xmlns:a16="http://schemas.microsoft.com/office/drawing/2014/main" id="{26204D3B-DBFB-F2F6-E7AB-FD57A2979676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7" name="Freeform: Shape 105">
                <a:extLst>
                  <a:ext uri="{FF2B5EF4-FFF2-40B4-BE49-F238E27FC236}">
                    <a16:creationId xmlns:a16="http://schemas.microsoft.com/office/drawing/2014/main" id="{82ADAEAF-F6F0-93A5-14BA-EA1F596B7F56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8" name="Freeform: Shape 106">
                <a:extLst>
                  <a:ext uri="{FF2B5EF4-FFF2-40B4-BE49-F238E27FC236}">
                    <a16:creationId xmlns:a16="http://schemas.microsoft.com/office/drawing/2014/main" id="{1B2C549F-DC4A-3062-24AD-1C1EBD8BD14E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9" name="Freeform: Shape 107">
                <a:extLst>
                  <a:ext uri="{FF2B5EF4-FFF2-40B4-BE49-F238E27FC236}">
                    <a16:creationId xmlns:a16="http://schemas.microsoft.com/office/drawing/2014/main" id="{05A35F8D-2365-E516-25A9-B050FEC20BDC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0" name="Freeform: Shape 108">
                <a:extLst>
                  <a:ext uri="{FF2B5EF4-FFF2-40B4-BE49-F238E27FC236}">
                    <a16:creationId xmlns:a16="http://schemas.microsoft.com/office/drawing/2014/main" id="{D0C17C01-665E-5F96-FDB1-695864A9D7CE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1" name="Freeform: Shape 109">
                <a:extLst>
                  <a:ext uri="{FF2B5EF4-FFF2-40B4-BE49-F238E27FC236}">
                    <a16:creationId xmlns:a16="http://schemas.microsoft.com/office/drawing/2014/main" id="{78E67B63-C41F-6693-B6BC-0179B949B7A8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2" name="Freeform: Shape 110">
                <a:extLst>
                  <a:ext uri="{FF2B5EF4-FFF2-40B4-BE49-F238E27FC236}">
                    <a16:creationId xmlns:a16="http://schemas.microsoft.com/office/drawing/2014/main" id="{6CD68A0D-9BE2-867B-4E13-FDDC618CBB28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3" name="Freeform: Shape 111">
                <a:extLst>
                  <a:ext uri="{FF2B5EF4-FFF2-40B4-BE49-F238E27FC236}">
                    <a16:creationId xmlns:a16="http://schemas.microsoft.com/office/drawing/2014/main" id="{ACCB5643-289C-DC62-0CC5-899D011EC14C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5" name="Graphic 23">
              <a:extLst>
                <a:ext uri="{FF2B5EF4-FFF2-40B4-BE49-F238E27FC236}">
                  <a16:creationId xmlns:a16="http://schemas.microsoft.com/office/drawing/2014/main" id="{DA11D0B5-D76A-3989-7095-67CFB07843D1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" name="Graphic 21">
              <a:extLst>
                <a:ext uri="{FF2B5EF4-FFF2-40B4-BE49-F238E27FC236}">
                  <a16:creationId xmlns:a16="http://schemas.microsoft.com/office/drawing/2014/main" id="{6B53203E-EB2E-BA8E-6896-64EAA0C824AD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" name="Graphic 6">
              <a:extLst>
                <a:ext uri="{FF2B5EF4-FFF2-40B4-BE49-F238E27FC236}">
                  <a16:creationId xmlns:a16="http://schemas.microsoft.com/office/drawing/2014/main" id="{A8D7CBCB-4EB7-676B-5C02-C44DE7A006F4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25" name="Freeform: Shape 258">
                <a:extLst>
                  <a:ext uri="{FF2B5EF4-FFF2-40B4-BE49-F238E27FC236}">
                    <a16:creationId xmlns:a16="http://schemas.microsoft.com/office/drawing/2014/main" id="{60675B0F-FBEF-EEDA-3D3D-52EC2D5287C4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26" name="Freeform: Shape 259">
                <a:extLst>
                  <a:ext uri="{FF2B5EF4-FFF2-40B4-BE49-F238E27FC236}">
                    <a16:creationId xmlns:a16="http://schemas.microsoft.com/office/drawing/2014/main" id="{734A301C-1B20-2D07-0BC2-2D3F8DE8E9E9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" name="Freeform: Shape 260">
                <a:extLst>
                  <a:ext uri="{FF2B5EF4-FFF2-40B4-BE49-F238E27FC236}">
                    <a16:creationId xmlns:a16="http://schemas.microsoft.com/office/drawing/2014/main" id="{09B5C3E2-DED5-1029-1211-09CD782AA490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" name="Freeform: Shape 261">
                <a:extLst>
                  <a:ext uri="{FF2B5EF4-FFF2-40B4-BE49-F238E27FC236}">
                    <a16:creationId xmlns:a16="http://schemas.microsoft.com/office/drawing/2014/main" id="{40FA234F-5286-8371-6FF2-991C75F98D84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9" name="Freeform: Shape 262">
                <a:extLst>
                  <a:ext uri="{FF2B5EF4-FFF2-40B4-BE49-F238E27FC236}">
                    <a16:creationId xmlns:a16="http://schemas.microsoft.com/office/drawing/2014/main" id="{A3610780-B59F-B757-69F4-ECB3CD4DF578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30" name="Graphic 6">
                <a:extLst>
                  <a:ext uri="{FF2B5EF4-FFF2-40B4-BE49-F238E27FC236}">
                    <a16:creationId xmlns:a16="http://schemas.microsoft.com/office/drawing/2014/main" id="{714E9405-A47C-720C-D29D-71223C91E3FB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43" name="Freeform: Shape 264">
                  <a:extLst>
                    <a:ext uri="{FF2B5EF4-FFF2-40B4-BE49-F238E27FC236}">
                      <a16:creationId xmlns:a16="http://schemas.microsoft.com/office/drawing/2014/main" id="{4DEE526F-9E8B-703A-174D-DBD13EA684A6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4" name="Freeform: Shape 265">
                  <a:extLst>
                    <a:ext uri="{FF2B5EF4-FFF2-40B4-BE49-F238E27FC236}">
                      <a16:creationId xmlns:a16="http://schemas.microsoft.com/office/drawing/2014/main" id="{D1773797-D93E-1A47-4E5B-9ABA889BEF01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31" name="Freeform: Shape 266">
                <a:extLst>
                  <a:ext uri="{FF2B5EF4-FFF2-40B4-BE49-F238E27FC236}">
                    <a16:creationId xmlns:a16="http://schemas.microsoft.com/office/drawing/2014/main" id="{AF942C3B-8F5E-26DD-FD88-9AD18370C7E2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2" name="Freeform: Shape 267">
                <a:extLst>
                  <a:ext uri="{FF2B5EF4-FFF2-40B4-BE49-F238E27FC236}">
                    <a16:creationId xmlns:a16="http://schemas.microsoft.com/office/drawing/2014/main" id="{96FBF841-51E8-5580-259A-360C2735C381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3" name="Freeform: Shape 268">
                <a:extLst>
                  <a:ext uri="{FF2B5EF4-FFF2-40B4-BE49-F238E27FC236}">
                    <a16:creationId xmlns:a16="http://schemas.microsoft.com/office/drawing/2014/main" id="{48223033-43FB-36B1-264A-3704FAEEBE1B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4" name="Freeform: Shape 269">
                <a:extLst>
                  <a:ext uri="{FF2B5EF4-FFF2-40B4-BE49-F238E27FC236}">
                    <a16:creationId xmlns:a16="http://schemas.microsoft.com/office/drawing/2014/main" id="{7D859096-BD86-1EEF-0298-ED734ABC5FE5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5" name="Freeform: Shape 270">
                <a:extLst>
                  <a:ext uri="{FF2B5EF4-FFF2-40B4-BE49-F238E27FC236}">
                    <a16:creationId xmlns:a16="http://schemas.microsoft.com/office/drawing/2014/main" id="{6E3900F4-2938-0381-60E2-338A7BCAA511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6" name="Freeform: Shape 271">
                <a:extLst>
                  <a:ext uri="{FF2B5EF4-FFF2-40B4-BE49-F238E27FC236}">
                    <a16:creationId xmlns:a16="http://schemas.microsoft.com/office/drawing/2014/main" id="{7C4B01A0-97B2-B3C9-82E7-CE86570F2EB3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7" name="Freeform: Shape 272">
                <a:extLst>
                  <a:ext uri="{FF2B5EF4-FFF2-40B4-BE49-F238E27FC236}">
                    <a16:creationId xmlns:a16="http://schemas.microsoft.com/office/drawing/2014/main" id="{95CBA83A-884F-2DAC-B27A-7675A331C8AB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8" name="Freeform: Shape 273">
                <a:extLst>
                  <a:ext uri="{FF2B5EF4-FFF2-40B4-BE49-F238E27FC236}">
                    <a16:creationId xmlns:a16="http://schemas.microsoft.com/office/drawing/2014/main" id="{ADDBD52D-A5BF-4DDA-8BC8-279D7DA7C3C7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9" name="Freeform: Shape 274">
                <a:extLst>
                  <a:ext uri="{FF2B5EF4-FFF2-40B4-BE49-F238E27FC236}">
                    <a16:creationId xmlns:a16="http://schemas.microsoft.com/office/drawing/2014/main" id="{14B8245C-0CB4-864D-C476-4E44A21E1D84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0" name="Freeform: Shape 275">
                <a:extLst>
                  <a:ext uri="{FF2B5EF4-FFF2-40B4-BE49-F238E27FC236}">
                    <a16:creationId xmlns:a16="http://schemas.microsoft.com/office/drawing/2014/main" id="{D88F3731-DEB8-DB00-FCCA-FFDC86D1C111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1" name="Freeform: Shape 276">
                <a:extLst>
                  <a:ext uri="{FF2B5EF4-FFF2-40B4-BE49-F238E27FC236}">
                    <a16:creationId xmlns:a16="http://schemas.microsoft.com/office/drawing/2014/main" id="{95A813D0-5819-9CEB-D87E-2B5FA80B5904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2" name="Freeform: Shape 277">
                <a:extLst>
                  <a:ext uri="{FF2B5EF4-FFF2-40B4-BE49-F238E27FC236}">
                    <a16:creationId xmlns:a16="http://schemas.microsoft.com/office/drawing/2014/main" id="{DCB72595-A7C5-1BF0-DF13-676AD3A8C695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8" name="Graphic 4">
              <a:extLst>
                <a:ext uri="{FF2B5EF4-FFF2-40B4-BE49-F238E27FC236}">
                  <a16:creationId xmlns:a16="http://schemas.microsoft.com/office/drawing/2014/main" id="{1040B69C-BDB5-934A-BC41-CB5F45B5FC96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9" name="Graphic 143">
              <a:extLst>
                <a:ext uri="{FF2B5EF4-FFF2-40B4-BE49-F238E27FC236}">
                  <a16:creationId xmlns:a16="http://schemas.microsoft.com/office/drawing/2014/main" id="{64A22283-7C52-8577-D2DA-0AD5E09032BC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17" name="Freeform: Shape 78">
                <a:extLst>
                  <a:ext uri="{FF2B5EF4-FFF2-40B4-BE49-F238E27FC236}">
                    <a16:creationId xmlns:a16="http://schemas.microsoft.com/office/drawing/2014/main" id="{AE015130-8019-7E8B-8467-CBF80EAC7590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8" name="Freeform: Shape 79">
                <a:extLst>
                  <a:ext uri="{FF2B5EF4-FFF2-40B4-BE49-F238E27FC236}">
                    <a16:creationId xmlns:a16="http://schemas.microsoft.com/office/drawing/2014/main" id="{2BD7C251-F69D-FE72-2D78-9CFF04E7C10D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9" name="Freeform: Shape 80">
                <a:extLst>
                  <a:ext uri="{FF2B5EF4-FFF2-40B4-BE49-F238E27FC236}">
                    <a16:creationId xmlns:a16="http://schemas.microsoft.com/office/drawing/2014/main" id="{D7B20A60-EEA2-1941-E4A4-A2DF37425B3E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0" name="Freeform: Shape 81">
                <a:extLst>
                  <a:ext uri="{FF2B5EF4-FFF2-40B4-BE49-F238E27FC236}">
                    <a16:creationId xmlns:a16="http://schemas.microsoft.com/office/drawing/2014/main" id="{2B9034C8-8115-BEFC-47E3-8C533D308D70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" name="Freeform: Shape 82">
                <a:extLst>
                  <a:ext uri="{FF2B5EF4-FFF2-40B4-BE49-F238E27FC236}">
                    <a16:creationId xmlns:a16="http://schemas.microsoft.com/office/drawing/2014/main" id="{8D4A78A5-6113-5692-471B-615A207E3F85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" name="Freeform: Shape 83">
                <a:extLst>
                  <a:ext uri="{FF2B5EF4-FFF2-40B4-BE49-F238E27FC236}">
                    <a16:creationId xmlns:a16="http://schemas.microsoft.com/office/drawing/2014/main" id="{193FC9A5-E01A-3122-5B81-A508B145FA5D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3" name="Freeform: Shape 84">
                <a:extLst>
                  <a:ext uri="{FF2B5EF4-FFF2-40B4-BE49-F238E27FC236}">
                    <a16:creationId xmlns:a16="http://schemas.microsoft.com/office/drawing/2014/main" id="{7E71A30E-8891-A92F-7BFC-60CC742BF304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4" name="Freeform: Shape 85">
                <a:extLst>
                  <a:ext uri="{FF2B5EF4-FFF2-40B4-BE49-F238E27FC236}">
                    <a16:creationId xmlns:a16="http://schemas.microsoft.com/office/drawing/2014/main" id="{8D1F9DCE-7C24-09E7-2D4C-F4E530DAD81D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10" name="Graphic 153">
              <a:extLst>
                <a:ext uri="{FF2B5EF4-FFF2-40B4-BE49-F238E27FC236}">
                  <a16:creationId xmlns:a16="http://schemas.microsoft.com/office/drawing/2014/main" id="{0FA78289-2C8B-5D86-3EC6-BE29C79308B0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12" name="Freeform: Shape 87">
                <a:extLst>
                  <a:ext uri="{FF2B5EF4-FFF2-40B4-BE49-F238E27FC236}">
                    <a16:creationId xmlns:a16="http://schemas.microsoft.com/office/drawing/2014/main" id="{724BC73A-765C-BD5F-91C9-143F7B47FDF9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" name="Freeform: Shape 88">
                <a:extLst>
                  <a:ext uri="{FF2B5EF4-FFF2-40B4-BE49-F238E27FC236}">
                    <a16:creationId xmlns:a16="http://schemas.microsoft.com/office/drawing/2014/main" id="{9E332F10-B3A7-0CFB-B5CF-4544B50EE0C5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4" name="Freeform: Shape 89">
                <a:extLst>
                  <a:ext uri="{FF2B5EF4-FFF2-40B4-BE49-F238E27FC236}">
                    <a16:creationId xmlns:a16="http://schemas.microsoft.com/office/drawing/2014/main" id="{F346344D-8213-1338-5DEB-1531104EF1ED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5" name="Freeform: Shape 90">
                <a:extLst>
                  <a:ext uri="{FF2B5EF4-FFF2-40B4-BE49-F238E27FC236}">
                    <a16:creationId xmlns:a16="http://schemas.microsoft.com/office/drawing/2014/main" id="{16BA2177-F836-483D-464B-8F694FE4C211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6" name="Freeform: Shape 91">
                <a:extLst>
                  <a:ext uri="{FF2B5EF4-FFF2-40B4-BE49-F238E27FC236}">
                    <a16:creationId xmlns:a16="http://schemas.microsoft.com/office/drawing/2014/main" id="{BE96EB8E-34C5-23F2-9E9A-C7A7D39B92AD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11" name="Graphic 138">
              <a:extLst>
                <a:ext uri="{FF2B5EF4-FFF2-40B4-BE49-F238E27FC236}">
                  <a16:creationId xmlns:a16="http://schemas.microsoft.com/office/drawing/2014/main" id="{48BF4EE4-5FF9-CE15-ED67-3BE1BE5E4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E7CE76E-BD7A-BDC8-7212-3249E564A197}"/>
              </a:ext>
            </a:extLst>
          </p:cNvPr>
          <p:cNvGrpSpPr/>
          <p:nvPr/>
        </p:nvGrpSpPr>
        <p:grpSpPr>
          <a:xfrm>
            <a:off x="0" y="41928"/>
            <a:ext cx="9109857" cy="6774143"/>
            <a:chOff x="-133364" y="80047"/>
            <a:chExt cx="9267674" cy="6774143"/>
          </a:xfrm>
        </p:grpSpPr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5ADACDEE-5E09-0273-3C14-9F2EE6E70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68" name="Graphic 154">
              <a:extLst>
                <a:ext uri="{FF2B5EF4-FFF2-40B4-BE49-F238E27FC236}">
                  <a16:creationId xmlns:a16="http://schemas.microsoft.com/office/drawing/2014/main" id="{C18F3E66-68E9-1775-0193-FCE75D42DABF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109" name="Freeform: Shape 93">
                <a:extLst>
                  <a:ext uri="{FF2B5EF4-FFF2-40B4-BE49-F238E27FC236}">
                    <a16:creationId xmlns:a16="http://schemas.microsoft.com/office/drawing/2014/main" id="{03706EC0-8752-5D79-7A93-012809828DD8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0" name="Freeform: Shape 94">
                <a:extLst>
                  <a:ext uri="{FF2B5EF4-FFF2-40B4-BE49-F238E27FC236}">
                    <a16:creationId xmlns:a16="http://schemas.microsoft.com/office/drawing/2014/main" id="{C369FA4E-E8A4-FD0E-B617-40EB877B1BC8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1" name="Freeform: Shape 95">
                <a:extLst>
                  <a:ext uri="{FF2B5EF4-FFF2-40B4-BE49-F238E27FC236}">
                    <a16:creationId xmlns:a16="http://schemas.microsoft.com/office/drawing/2014/main" id="{482A37F6-8683-F75C-D50A-3C6F1E20B0F3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2" name="Freeform: Shape 96">
                <a:extLst>
                  <a:ext uri="{FF2B5EF4-FFF2-40B4-BE49-F238E27FC236}">
                    <a16:creationId xmlns:a16="http://schemas.microsoft.com/office/drawing/2014/main" id="{2F21BEE1-B63C-D04C-431E-836FF594EEBC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3" name="Freeform: Shape 97">
                <a:extLst>
                  <a:ext uri="{FF2B5EF4-FFF2-40B4-BE49-F238E27FC236}">
                    <a16:creationId xmlns:a16="http://schemas.microsoft.com/office/drawing/2014/main" id="{25FDC6E9-39EC-5307-EA63-D1AB9DBFD5A8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4" name="Freeform: Shape 98">
                <a:extLst>
                  <a:ext uri="{FF2B5EF4-FFF2-40B4-BE49-F238E27FC236}">
                    <a16:creationId xmlns:a16="http://schemas.microsoft.com/office/drawing/2014/main" id="{C998EC12-6D67-3052-1A1A-36CC2A4D3ABA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5" name="Freeform: Shape 99">
                <a:extLst>
                  <a:ext uri="{FF2B5EF4-FFF2-40B4-BE49-F238E27FC236}">
                    <a16:creationId xmlns:a16="http://schemas.microsoft.com/office/drawing/2014/main" id="{4C21CE06-735A-E3A9-FC4E-96492D98484F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" name="Freeform: Shape 100">
                <a:extLst>
                  <a:ext uri="{FF2B5EF4-FFF2-40B4-BE49-F238E27FC236}">
                    <a16:creationId xmlns:a16="http://schemas.microsoft.com/office/drawing/2014/main" id="{E7E0E1AC-233E-BC42-0E4F-A793F819121E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7" name="Freeform: Shape 101">
                <a:extLst>
                  <a:ext uri="{FF2B5EF4-FFF2-40B4-BE49-F238E27FC236}">
                    <a16:creationId xmlns:a16="http://schemas.microsoft.com/office/drawing/2014/main" id="{28784373-9E2D-905D-184E-4C9C843784F0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8" name="Freeform: Shape 102">
                <a:extLst>
                  <a:ext uri="{FF2B5EF4-FFF2-40B4-BE49-F238E27FC236}">
                    <a16:creationId xmlns:a16="http://schemas.microsoft.com/office/drawing/2014/main" id="{6B22DDB4-D57C-AD40-16FA-885AF58E72F8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9" name="Freeform: Shape 103">
                <a:extLst>
                  <a:ext uri="{FF2B5EF4-FFF2-40B4-BE49-F238E27FC236}">
                    <a16:creationId xmlns:a16="http://schemas.microsoft.com/office/drawing/2014/main" id="{9B61E723-60B1-06D5-A74A-83D7325DA771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0" name="Freeform: Shape 104">
                <a:extLst>
                  <a:ext uri="{FF2B5EF4-FFF2-40B4-BE49-F238E27FC236}">
                    <a16:creationId xmlns:a16="http://schemas.microsoft.com/office/drawing/2014/main" id="{5C75C349-16D1-D893-C2A5-313F460F48D2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1" name="Freeform: Shape 105">
                <a:extLst>
                  <a:ext uri="{FF2B5EF4-FFF2-40B4-BE49-F238E27FC236}">
                    <a16:creationId xmlns:a16="http://schemas.microsoft.com/office/drawing/2014/main" id="{96CF198C-96AC-6F10-73B7-6C0C9FEE558F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2" name="Freeform: Shape 106">
                <a:extLst>
                  <a:ext uri="{FF2B5EF4-FFF2-40B4-BE49-F238E27FC236}">
                    <a16:creationId xmlns:a16="http://schemas.microsoft.com/office/drawing/2014/main" id="{43D1287F-A810-3665-CCE7-6E75E8A8A4FE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3" name="Freeform: Shape 107">
                <a:extLst>
                  <a:ext uri="{FF2B5EF4-FFF2-40B4-BE49-F238E27FC236}">
                    <a16:creationId xmlns:a16="http://schemas.microsoft.com/office/drawing/2014/main" id="{047E4CF2-DAC2-B5CA-3B47-5FE8B4609333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4" name="Freeform: Shape 108">
                <a:extLst>
                  <a:ext uri="{FF2B5EF4-FFF2-40B4-BE49-F238E27FC236}">
                    <a16:creationId xmlns:a16="http://schemas.microsoft.com/office/drawing/2014/main" id="{38350696-F388-74FA-331B-E048AB9870E5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5" name="Freeform: Shape 109">
                <a:extLst>
                  <a:ext uri="{FF2B5EF4-FFF2-40B4-BE49-F238E27FC236}">
                    <a16:creationId xmlns:a16="http://schemas.microsoft.com/office/drawing/2014/main" id="{5E5F9F49-015D-1E75-6634-E6BA680B9D69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6" name="Freeform: Shape 110">
                <a:extLst>
                  <a:ext uri="{FF2B5EF4-FFF2-40B4-BE49-F238E27FC236}">
                    <a16:creationId xmlns:a16="http://schemas.microsoft.com/office/drawing/2014/main" id="{4327D024-2ED1-4DD7-C68C-DB8C2A9AE56D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7" name="Freeform: Shape 111">
                <a:extLst>
                  <a:ext uri="{FF2B5EF4-FFF2-40B4-BE49-F238E27FC236}">
                    <a16:creationId xmlns:a16="http://schemas.microsoft.com/office/drawing/2014/main" id="{8889F670-4303-3B08-F950-4EC3E0DD3B6F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69" name="Graphic 23">
              <a:extLst>
                <a:ext uri="{FF2B5EF4-FFF2-40B4-BE49-F238E27FC236}">
                  <a16:creationId xmlns:a16="http://schemas.microsoft.com/office/drawing/2014/main" id="{E0554EC9-E221-B993-4F58-9F937C5F924A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0" name="Graphic 21">
              <a:extLst>
                <a:ext uri="{FF2B5EF4-FFF2-40B4-BE49-F238E27FC236}">
                  <a16:creationId xmlns:a16="http://schemas.microsoft.com/office/drawing/2014/main" id="{34C18C5D-4BC1-667E-80CE-B28FABCFF972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1" name="Graphic 6">
              <a:extLst>
                <a:ext uri="{FF2B5EF4-FFF2-40B4-BE49-F238E27FC236}">
                  <a16:creationId xmlns:a16="http://schemas.microsoft.com/office/drawing/2014/main" id="{914224F8-E192-EFDF-3CB9-3D61A78588EA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89" name="Freeform: Shape 258">
                <a:extLst>
                  <a:ext uri="{FF2B5EF4-FFF2-40B4-BE49-F238E27FC236}">
                    <a16:creationId xmlns:a16="http://schemas.microsoft.com/office/drawing/2014/main" id="{AFCE7590-2081-5B01-F2E9-B84A9773CC6C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90" name="Freeform: Shape 259">
                <a:extLst>
                  <a:ext uri="{FF2B5EF4-FFF2-40B4-BE49-F238E27FC236}">
                    <a16:creationId xmlns:a16="http://schemas.microsoft.com/office/drawing/2014/main" id="{EBA68A5E-C418-2A84-0E7E-0C7A757C19A4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1" name="Freeform: Shape 260">
                <a:extLst>
                  <a:ext uri="{FF2B5EF4-FFF2-40B4-BE49-F238E27FC236}">
                    <a16:creationId xmlns:a16="http://schemas.microsoft.com/office/drawing/2014/main" id="{2382A378-D11B-2283-612C-C88EF6BD2D71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2" name="Freeform: Shape 261">
                <a:extLst>
                  <a:ext uri="{FF2B5EF4-FFF2-40B4-BE49-F238E27FC236}">
                    <a16:creationId xmlns:a16="http://schemas.microsoft.com/office/drawing/2014/main" id="{7B3D4FB3-9FE5-6D61-891A-D08D1B80B27F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3" name="Freeform: Shape 262">
                <a:extLst>
                  <a:ext uri="{FF2B5EF4-FFF2-40B4-BE49-F238E27FC236}">
                    <a16:creationId xmlns:a16="http://schemas.microsoft.com/office/drawing/2014/main" id="{A6CAFA31-3B63-5A97-FC2D-15B4AB6D6557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94" name="Graphic 6">
                <a:extLst>
                  <a:ext uri="{FF2B5EF4-FFF2-40B4-BE49-F238E27FC236}">
                    <a16:creationId xmlns:a16="http://schemas.microsoft.com/office/drawing/2014/main" id="{28A9E307-9C5F-3EBC-884B-EC09CE062777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107" name="Freeform: Shape 264">
                  <a:extLst>
                    <a:ext uri="{FF2B5EF4-FFF2-40B4-BE49-F238E27FC236}">
                      <a16:creationId xmlns:a16="http://schemas.microsoft.com/office/drawing/2014/main" id="{2E9C018B-8525-9D72-9CE6-20D2350BD0D1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08" name="Freeform: Shape 265">
                  <a:extLst>
                    <a:ext uri="{FF2B5EF4-FFF2-40B4-BE49-F238E27FC236}">
                      <a16:creationId xmlns:a16="http://schemas.microsoft.com/office/drawing/2014/main" id="{A653D5C2-559C-A0FF-C1BD-1EA03CC7145E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95" name="Freeform: Shape 266">
                <a:extLst>
                  <a:ext uri="{FF2B5EF4-FFF2-40B4-BE49-F238E27FC236}">
                    <a16:creationId xmlns:a16="http://schemas.microsoft.com/office/drawing/2014/main" id="{4C0D964C-606F-CF9C-5591-0A4BF26B722A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6" name="Freeform: Shape 267">
                <a:extLst>
                  <a:ext uri="{FF2B5EF4-FFF2-40B4-BE49-F238E27FC236}">
                    <a16:creationId xmlns:a16="http://schemas.microsoft.com/office/drawing/2014/main" id="{890DBE93-AFC9-B297-4225-9054980A8548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7" name="Freeform: Shape 268">
                <a:extLst>
                  <a:ext uri="{FF2B5EF4-FFF2-40B4-BE49-F238E27FC236}">
                    <a16:creationId xmlns:a16="http://schemas.microsoft.com/office/drawing/2014/main" id="{91B879C6-0B9F-60B0-843A-E3B70635AD13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8" name="Freeform: Shape 269">
                <a:extLst>
                  <a:ext uri="{FF2B5EF4-FFF2-40B4-BE49-F238E27FC236}">
                    <a16:creationId xmlns:a16="http://schemas.microsoft.com/office/drawing/2014/main" id="{1C108744-2392-508E-D5C6-35A3F225EF47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9" name="Freeform: Shape 270">
                <a:extLst>
                  <a:ext uri="{FF2B5EF4-FFF2-40B4-BE49-F238E27FC236}">
                    <a16:creationId xmlns:a16="http://schemas.microsoft.com/office/drawing/2014/main" id="{3217E49A-90EF-E0F5-D368-C95D7D4AEAB1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0" name="Freeform: Shape 271">
                <a:extLst>
                  <a:ext uri="{FF2B5EF4-FFF2-40B4-BE49-F238E27FC236}">
                    <a16:creationId xmlns:a16="http://schemas.microsoft.com/office/drawing/2014/main" id="{0B243366-4D99-0541-4835-1BB5CB5836F2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1" name="Freeform: Shape 272">
                <a:extLst>
                  <a:ext uri="{FF2B5EF4-FFF2-40B4-BE49-F238E27FC236}">
                    <a16:creationId xmlns:a16="http://schemas.microsoft.com/office/drawing/2014/main" id="{6355DE2E-AD97-E224-0204-9EBE757468CE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2" name="Freeform: Shape 273">
                <a:extLst>
                  <a:ext uri="{FF2B5EF4-FFF2-40B4-BE49-F238E27FC236}">
                    <a16:creationId xmlns:a16="http://schemas.microsoft.com/office/drawing/2014/main" id="{3BE88CAA-5A23-F21B-0EF3-00CAACCFC5F9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3" name="Freeform: Shape 274">
                <a:extLst>
                  <a:ext uri="{FF2B5EF4-FFF2-40B4-BE49-F238E27FC236}">
                    <a16:creationId xmlns:a16="http://schemas.microsoft.com/office/drawing/2014/main" id="{2FC0A4F0-578A-B9AB-698A-7C438B3A9E0A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4" name="Freeform: Shape 275">
                <a:extLst>
                  <a:ext uri="{FF2B5EF4-FFF2-40B4-BE49-F238E27FC236}">
                    <a16:creationId xmlns:a16="http://schemas.microsoft.com/office/drawing/2014/main" id="{BF3BE771-B80E-97DA-7139-7F9B1AE19DE5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5" name="Freeform: Shape 276">
                <a:extLst>
                  <a:ext uri="{FF2B5EF4-FFF2-40B4-BE49-F238E27FC236}">
                    <a16:creationId xmlns:a16="http://schemas.microsoft.com/office/drawing/2014/main" id="{0083C4D2-56E0-0145-0A2A-5B339C5DF99A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6" name="Freeform: Shape 277">
                <a:extLst>
                  <a:ext uri="{FF2B5EF4-FFF2-40B4-BE49-F238E27FC236}">
                    <a16:creationId xmlns:a16="http://schemas.microsoft.com/office/drawing/2014/main" id="{9869EC54-91C9-39DA-BA39-348AABBAE132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72" name="Graphic 4">
              <a:extLst>
                <a:ext uri="{FF2B5EF4-FFF2-40B4-BE49-F238E27FC236}">
                  <a16:creationId xmlns:a16="http://schemas.microsoft.com/office/drawing/2014/main" id="{E94B0379-8787-A139-D5C6-FBAA603418B0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73" name="Graphic 143">
              <a:extLst>
                <a:ext uri="{FF2B5EF4-FFF2-40B4-BE49-F238E27FC236}">
                  <a16:creationId xmlns:a16="http://schemas.microsoft.com/office/drawing/2014/main" id="{A05B5DEC-6016-9B7C-6B8F-AAEBD2E38130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81" name="Freeform: Shape 78">
                <a:extLst>
                  <a:ext uri="{FF2B5EF4-FFF2-40B4-BE49-F238E27FC236}">
                    <a16:creationId xmlns:a16="http://schemas.microsoft.com/office/drawing/2014/main" id="{16862844-5933-4E26-2373-1341C5FBE16A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2" name="Freeform: Shape 79">
                <a:extLst>
                  <a:ext uri="{FF2B5EF4-FFF2-40B4-BE49-F238E27FC236}">
                    <a16:creationId xmlns:a16="http://schemas.microsoft.com/office/drawing/2014/main" id="{387F8CFA-BDE4-CC33-88AE-6C62C46BA2C0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3" name="Freeform: Shape 80">
                <a:extLst>
                  <a:ext uri="{FF2B5EF4-FFF2-40B4-BE49-F238E27FC236}">
                    <a16:creationId xmlns:a16="http://schemas.microsoft.com/office/drawing/2014/main" id="{B45AE4E4-0B44-F966-989C-3F49E71BCB47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4" name="Freeform: Shape 81">
                <a:extLst>
                  <a:ext uri="{FF2B5EF4-FFF2-40B4-BE49-F238E27FC236}">
                    <a16:creationId xmlns:a16="http://schemas.microsoft.com/office/drawing/2014/main" id="{1DD94A18-16A8-7D38-C78B-BE5DB85AE665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5" name="Freeform: Shape 82">
                <a:extLst>
                  <a:ext uri="{FF2B5EF4-FFF2-40B4-BE49-F238E27FC236}">
                    <a16:creationId xmlns:a16="http://schemas.microsoft.com/office/drawing/2014/main" id="{A3CA8C31-5BB0-1E6E-C505-23740B824F94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6" name="Freeform: Shape 83">
                <a:extLst>
                  <a:ext uri="{FF2B5EF4-FFF2-40B4-BE49-F238E27FC236}">
                    <a16:creationId xmlns:a16="http://schemas.microsoft.com/office/drawing/2014/main" id="{55197534-96F2-A405-1A24-6772BE16B24D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7" name="Freeform: Shape 84">
                <a:extLst>
                  <a:ext uri="{FF2B5EF4-FFF2-40B4-BE49-F238E27FC236}">
                    <a16:creationId xmlns:a16="http://schemas.microsoft.com/office/drawing/2014/main" id="{3778B41D-A3E9-EC2E-B4F0-FCF92077AA54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8" name="Freeform: Shape 85">
                <a:extLst>
                  <a:ext uri="{FF2B5EF4-FFF2-40B4-BE49-F238E27FC236}">
                    <a16:creationId xmlns:a16="http://schemas.microsoft.com/office/drawing/2014/main" id="{B5687145-4E58-D449-7A9C-F2F8D8C1CAB3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74" name="Graphic 153">
              <a:extLst>
                <a:ext uri="{FF2B5EF4-FFF2-40B4-BE49-F238E27FC236}">
                  <a16:creationId xmlns:a16="http://schemas.microsoft.com/office/drawing/2014/main" id="{F2D0E0FF-8D1B-5C66-14CC-D49358C2B083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76" name="Freeform: Shape 87">
                <a:extLst>
                  <a:ext uri="{FF2B5EF4-FFF2-40B4-BE49-F238E27FC236}">
                    <a16:creationId xmlns:a16="http://schemas.microsoft.com/office/drawing/2014/main" id="{4FFBCE19-8F38-E257-4490-F1C3505DFE60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7" name="Freeform: Shape 88">
                <a:extLst>
                  <a:ext uri="{FF2B5EF4-FFF2-40B4-BE49-F238E27FC236}">
                    <a16:creationId xmlns:a16="http://schemas.microsoft.com/office/drawing/2014/main" id="{AC639B68-1CEF-BB64-5939-24AC2A03A8C3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8" name="Freeform: Shape 89">
                <a:extLst>
                  <a:ext uri="{FF2B5EF4-FFF2-40B4-BE49-F238E27FC236}">
                    <a16:creationId xmlns:a16="http://schemas.microsoft.com/office/drawing/2014/main" id="{CA13FC68-509A-ED23-DF30-84A5B4DC1518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9" name="Freeform: Shape 90">
                <a:extLst>
                  <a:ext uri="{FF2B5EF4-FFF2-40B4-BE49-F238E27FC236}">
                    <a16:creationId xmlns:a16="http://schemas.microsoft.com/office/drawing/2014/main" id="{F2E492E4-B74C-77DF-554F-ADE3BA289524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0" name="Freeform: Shape 91">
                <a:extLst>
                  <a:ext uri="{FF2B5EF4-FFF2-40B4-BE49-F238E27FC236}">
                    <a16:creationId xmlns:a16="http://schemas.microsoft.com/office/drawing/2014/main" id="{65A86DB0-FFB2-9388-32F9-6473035C8F1A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75" name="Graphic 138">
              <a:extLst>
                <a:ext uri="{FF2B5EF4-FFF2-40B4-BE49-F238E27FC236}">
                  <a16:creationId xmlns:a16="http://schemas.microsoft.com/office/drawing/2014/main" id="{D32AE35F-4EB9-1AE5-1B75-AB4129B797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sp>
        <p:nvSpPr>
          <p:cNvPr id="129" name="ชื่อเรื่อง 1">
            <a:extLst>
              <a:ext uri="{FF2B5EF4-FFF2-40B4-BE49-F238E27FC236}">
                <a16:creationId xmlns:a16="http://schemas.microsoft.com/office/drawing/2014/main" id="{1C877042-033A-7163-B78E-A40686A8546A}"/>
              </a:ext>
            </a:extLst>
          </p:cNvPr>
          <p:cNvSpPr txBox="1">
            <a:spLocks/>
          </p:cNvSpPr>
          <p:nvPr/>
        </p:nvSpPr>
        <p:spPr>
          <a:xfrm>
            <a:off x="264136" y="47220"/>
            <a:ext cx="8548257" cy="11155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b="1" dirty="0">
                <a:latin typeface="TH SarabunPSK" panose="020B0500040200020003" pitchFamily="34" charset="-34"/>
              </a:rPr>
              <a:t>การเบิกจ่าย</a:t>
            </a:r>
            <a:r>
              <a:rPr lang="th-TH" sz="2800" b="1" dirty="0" smtClean="0">
                <a:latin typeface="TH SarabunPSK" panose="020B0500040200020003" pitchFamily="34" charset="-34"/>
              </a:rPr>
              <a:t>งบพัฒนา</a:t>
            </a:r>
            <a:r>
              <a:rPr lang="th-TH" sz="2800" b="1" dirty="0">
                <a:latin typeface="TH SarabunPSK" panose="020B0500040200020003" pitchFamily="34" charset="-34"/>
              </a:rPr>
              <a:t>ระบบบริการปฐมภูมิให้มีคุณภาพมาตรฐานและพัฒนาคุณภาพชีวิตระดับ</a:t>
            </a:r>
            <a:r>
              <a:rPr lang="th-TH" sz="2800" b="1" dirty="0" smtClean="0">
                <a:latin typeface="TH SarabunPSK" panose="020B0500040200020003" pitchFamily="34" charset="-34"/>
              </a:rPr>
              <a:t>อำเภอ </a:t>
            </a:r>
            <a:r>
              <a:rPr lang="th-TH" sz="2800" b="1" dirty="0"/>
              <a:t> สสอ. ชุมชน 38 หน่วยๆละ9,000 </a:t>
            </a:r>
            <a:r>
              <a:rPr lang="th-TH" sz="2800" b="1" dirty="0" smtClean="0"/>
              <a:t>บาท</a:t>
            </a:r>
            <a:r>
              <a:rPr lang="th-TH" sz="2800" b="1" dirty="0">
                <a:latin typeface="TH SarabunPSK" panose="020B0500040200020003" pitchFamily="34" charset="-34"/>
              </a:rPr>
              <a:t> </a:t>
            </a:r>
            <a:r>
              <a:rPr lang="th-TH" sz="2800" b="1" dirty="0" smtClean="0">
                <a:latin typeface="TH SarabunPSK" panose="020B0500040200020003" pitchFamily="34" charset="-34"/>
              </a:rPr>
              <a:t>ปีงบประมาณ </a:t>
            </a:r>
            <a:r>
              <a:rPr lang="th-TH" sz="2800" b="1" dirty="0">
                <a:latin typeface="TH SarabunPSK" panose="020B0500040200020003" pitchFamily="34" charset="-34"/>
              </a:rPr>
              <a:t>2566</a:t>
            </a:r>
            <a:endParaRPr lang="th-TH" sz="6600" b="1" dirty="0">
              <a:latin typeface="TH SarabunPSK" panose="020B0500040200020003" pitchFamily="34" charset="-34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511639"/>
              </p:ext>
            </p:extLst>
          </p:nvPr>
        </p:nvGraphicFramePr>
        <p:xfrm>
          <a:off x="367917" y="868796"/>
          <a:ext cx="8205142" cy="5625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7474">
                  <a:extLst>
                    <a:ext uri="{9D8B030D-6E8A-4147-A177-3AD203B41FA5}">
                      <a16:colId xmlns:a16="http://schemas.microsoft.com/office/drawing/2014/main" val="2412898432"/>
                    </a:ext>
                  </a:extLst>
                </a:gridCol>
                <a:gridCol w="1499417">
                  <a:extLst>
                    <a:ext uri="{9D8B030D-6E8A-4147-A177-3AD203B41FA5}">
                      <a16:colId xmlns:a16="http://schemas.microsoft.com/office/drawing/2014/main" val="1890894319"/>
                    </a:ext>
                  </a:extLst>
                </a:gridCol>
                <a:gridCol w="1499417">
                  <a:extLst>
                    <a:ext uri="{9D8B030D-6E8A-4147-A177-3AD203B41FA5}">
                      <a16:colId xmlns:a16="http://schemas.microsoft.com/office/drawing/2014/main" val="4087858596"/>
                    </a:ext>
                  </a:extLst>
                </a:gridCol>
                <a:gridCol w="1499417">
                  <a:extLst>
                    <a:ext uri="{9D8B030D-6E8A-4147-A177-3AD203B41FA5}">
                      <a16:colId xmlns:a16="http://schemas.microsoft.com/office/drawing/2014/main" val="4120324013"/>
                    </a:ext>
                  </a:extLst>
                </a:gridCol>
                <a:gridCol w="1499417">
                  <a:extLst>
                    <a:ext uri="{9D8B030D-6E8A-4147-A177-3AD203B41FA5}">
                      <a16:colId xmlns:a16="http://schemas.microsoft.com/office/drawing/2014/main" val="3457251159"/>
                    </a:ext>
                  </a:extLst>
                </a:gridCol>
              </a:tblGrid>
              <a:tr h="4449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cs typeface="+mj-cs"/>
                        </a:rPr>
                        <a:t>สสอ.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030" marR="7030" marT="70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cs typeface="+mj-cs"/>
                        </a:rPr>
                        <a:t>จัดสรร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030" marR="7030" marT="70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cs typeface="+mj-cs"/>
                        </a:rPr>
                        <a:t>เบิกจ่าย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030" marR="7030" marT="70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cs typeface="+mj-cs"/>
                        </a:rPr>
                        <a:t>คงเหลือ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030" marR="7030" marT="70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การเบิก</a:t>
                      </a:r>
                      <a:endParaRPr lang="th-TH" sz="28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+mn-cs"/>
                      </a:endParaRPr>
                    </a:p>
                  </a:txBody>
                  <a:tcPr marL="7030" marR="7030" marT="70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074961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พระนครศรีอยุธยา (สสอ.)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5787042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เสนา (สสอ.)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27,000.00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27,000.00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6274659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บางปะอิน (สสอ.)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36,000.00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36,000.00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9904492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ท่าเรือ (สสอ.)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18,000.00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18,000.00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6933397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นครหลวง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5787963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บางไทร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18,000.00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18,000.00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9307408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บางบาล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0806853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วังน้อย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18,000.00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18,000.00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9733412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อุทัย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18,000.00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18,000.00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4317063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มหาราช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8081996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บางปะหัน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27,000.00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27,000.00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234411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ผักไห่ (สสอ.)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18,000.00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18,000.00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1676765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พระนครศรีอยุธยา (สสอ.)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6016332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เสนา (สสอ.)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27,000.00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27,000.00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8953579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บางปะอิน (สสอ.)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36,000.00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36,000.00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2772638"/>
                  </a:ext>
                </a:extLst>
              </a:tr>
              <a:tr h="3824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รวม</a:t>
                      </a:r>
                    </a:p>
                  </a:txBody>
                  <a:tcPr marL="7030" marR="7030" marT="703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h-TH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252,000.00</a:t>
                      </a:r>
                      <a:endParaRPr lang="th-TH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7030" marR="7030" marT="703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7030" marR="7030" marT="703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h-TH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252,000.00</a:t>
                      </a:r>
                      <a:endParaRPr lang="th-TH" sz="2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7030" marR="7030" marT="703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7030" marR="7030" marT="703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546152"/>
                  </a:ext>
                </a:extLst>
              </a:tr>
            </a:tbl>
          </a:graphicData>
        </a:graphic>
      </p:graphicFrame>
      <p:sp>
        <p:nvSpPr>
          <p:cNvPr id="128" name="TextBox 127"/>
          <p:cNvSpPr txBox="1"/>
          <p:nvPr/>
        </p:nvSpPr>
        <p:spPr>
          <a:xfrm>
            <a:off x="1123264" y="6506978"/>
            <a:ext cx="470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</a:rPr>
              <a:t>จัดสรร วันที่ 28 เม.ย. 66   เร่งรัดเบิกจ่าย ภายใน 7 ก.ค. 66</a:t>
            </a:r>
          </a:p>
        </p:txBody>
      </p:sp>
    </p:spTree>
    <p:extLst>
      <p:ext uri="{BB962C8B-B14F-4D97-AF65-F5344CB8AC3E}">
        <p14:creationId xmlns:p14="http://schemas.microsoft.com/office/powerpoint/2010/main" val="41796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A7383E5-0237-E917-B54C-784E0F121D3B}"/>
              </a:ext>
            </a:extLst>
          </p:cNvPr>
          <p:cNvGrpSpPr/>
          <p:nvPr/>
        </p:nvGrpSpPr>
        <p:grpSpPr>
          <a:xfrm>
            <a:off x="34143" y="41928"/>
            <a:ext cx="9109857" cy="6774143"/>
            <a:chOff x="-133364" y="80047"/>
            <a:chExt cx="9267674" cy="6774143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C265D31E-8193-975B-5AED-890CFF7CC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4" name="Graphic 154">
              <a:extLst>
                <a:ext uri="{FF2B5EF4-FFF2-40B4-BE49-F238E27FC236}">
                  <a16:creationId xmlns:a16="http://schemas.microsoft.com/office/drawing/2014/main" id="{F8B8A475-6FD8-C1CF-0E66-44A65D56E2E6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45" name="Freeform: Shape 93">
                <a:extLst>
                  <a:ext uri="{FF2B5EF4-FFF2-40B4-BE49-F238E27FC236}">
                    <a16:creationId xmlns:a16="http://schemas.microsoft.com/office/drawing/2014/main" id="{9740A154-5D4C-960B-CFF3-67A69744D309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6" name="Freeform: Shape 94">
                <a:extLst>
                  <a:ext uri="{FF2B5EF4-FFF2-40B4-BE49-F238E27FC236}">
                    <a16:creationId xmlns:a16="http://schemas.microsoft.com/office/drawing/2014/main" id="{4318CA41-792C-FD27-4FF0-817F53809EF6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7" name="Freeform: Shape 95">
                <a:extLst>
                  <a:ext uri="{FF2B5EF4-FFF2-40B4-BE49-F238E27FC236}">
                    <a16:creationId xmlns:a16="http://schemas.microsoft.com/office/drawing/2014/main" id="{52C818BC-E0A4-A57E-3757-4D4826AFC9D1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8" name="Freeform: Shape 96">
                <a:extLst>
                  <a:ext uri="{FF2B5EF4-FFF2-40B4-BE49-F238E27FC236}">
                    <a16:creationId xmlns:a16="http://schemas.microsoft.com/office/drawing/2014/main" id="{04386A86-34BB-4C1C-15C3-D5E82E586640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9" name="Freeform: Shape 97">
                <a:extLst>
                  <a:ext uri="{FF2B5EF4-FFF2-40B4-BE49-F238E27FC236}">
                    <a16:creationId xmlns:a16="http://schemas.microsoft.com/office/drawing/2014/main" id="{A08BD1B0-8AB6-83DA-3A5D-2EF408BD20C4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0" name="Freeform: Shape 98">
                <a:extLst>
                  <a:ext uri="{FF2B5EF4-FFF2-40B4-BE49-F238E27FC236}">
                    <a16:creationId xmlns:a16="http://schemas.microsoft.com/office/drawing/2014/main" id="{800B2582-624E-E553-6194-2C9CA665AEF9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1" name="Freeform: Shape 99">
                <a:extLst>
                  <a:ext uri="{FF2B5EF4-FFF2-40B4-BE49-F238E27FC236}">
                    <a16:creationId xmlns:a16="http://schemas.microsoft.com/office/drawing/2014/main" id="{EAD1EF70-4921-C8AF-7A33-869E3A728249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" name="Freeform: Shape 100">
                <a:extLst>
                  <a:ext uri="{FF2B5EF4-FFF2-40B4-BE49-F238E27FC236}">
                    <a16:creationId xmlns:a16="http://schemas.microsoft.com/office/drawing/2014/main" id="{361EC0DA-EA72-5E18-E275-08D2E93F36D3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" name="Freeform: Shape 101">
                <a:extLst>
                  <a:ext uri="{FF2B5EF4-FFF2-40B4-BE49-F238E27FC236}">
                    <a16:creationId xmlns:a16="http://schemas.microsoft.com/office/drawing/2014/main" id="{AF1C67C9-945F-D6AB-CC20-1FAC88C13763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4" name="Freeform: Shape 102">
                <a:extLst>
                  <a:ext uri="{FF2B5EF4-FFF2-40B4-BE49-F238E27FC236}">
                    <a16:creationId xmlns:a16="http://schemas.microsoft.com/office/drawing/2014/main" id="{9755DC33-6669-2145-F610-733D9ED07EF3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5" name="Freeform: Shape 103">
                <a:extLst>
                  <a:ext uri="{FF2B5EF4-FFF2-40B4-BE49-F238E27FC236}">
                    <a16:creationId xmlns:a16="http://schemas.microsoft.com/office/drawing/2014/main" id="{AA1115D8-7B60-252C-6E5E-616765CDF5C0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6" name="Freeform: Shape 104">
                <a:extLst>
                  <a:ext uri="{FF2B5EF4-FFF2-40B4-BE49-F238E27FC236}">
                    <a16:creationId xmlns:a16="http://schemas.microsoft.com/office/drawing/2014/main" id="{26204D3B-DBFB-F2F6-E7AB-FD57A2979676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7" name="Freeform: Shape 105">
                <a:extLst>
                  <a:ext uri="{FF2B5EF4-FFF2-40B4-BE49-F238E27FC236}">
                    <a16:creationId xmlns:a16="http://schemas.microsoft.com/office/drawing/2014/main" id="{82ADAEAF-F6F0-93A5-14BA-EA1F596B7F56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8" name="Freeform: Shape 106">
                <a:extLst>
                  <a:ext uri="{FF2B5EF4-FFF2-40B4-BE49-F238E27FC236}">
                    <a16:creationId xmlns:a16="http://schemas.microsoft.com/office/drawing/2014/main" id="{1B2C549F-DC4A-3062-24AD-1C1EBD8BD14E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9" name="Freeform: Shape 107">
                <a:extLst>
                  <a:ext uri="{FF2B5EF4-FFF2-40B4-BE49-F238E27FC236}">
                    <a16:creationId xmlns:a16="http://schemas.microsoft.com/office/drawing/2014/main" id="{05A35F8D-2365-E516-25A9-B050FEC20BDC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0" name="Freeform: Shape 108">
                <a:extLst>
                  <a:ext uri="{FF2B5EF4-FFF2-40B4-BE49-F238E27FC236}">
                    <a16:creationId xmlns:a16="http://schemas.microsoft.com/office/drawing/2014/main" id="{D0C17C01-665E-5F96-FDB1-695864A9D7CE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1" name="Freeform: Shape 109">
                <a:extLst>
                  <a:ext uri="{FF2B5EF4-FFF2-40B4-BE49-F238E27FC236}">
                    <a16:creationId xmlns:a16="http://schemas.microsoft.com/office/drawing/2014/main" id="{78E67B63-C41F-6693-B6BC-0179B949B7A8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2" name="Freeform: Shape 110">
                <a:extLst>
                  <a:ext uri="{FF2B5EF4-FFF2-40B4-BE49-F238E27FC236}">
                    <a16:creationId xmlns:a16="http://schemas.microsoft.com/office/drawing/2014/main" id="{6CD68A0D-9BE2-867B-4E13-FDDC618CBB28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3" name="Freeform: Shape 111">
                <a:extLst>
                  <a:ext uri="{FF2B5EF4-FFF2-40B4-BE49-F238E27FC236}">
                    <a16:creationId xmlns:a16="http://schemas.microsoft.com/office/drawing/2014/main" id="{ACCB5643-289C-DC62-0CC5-899D011EC14C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5" name="Graphic 23">
              <a:extLst>
                <a:ext uri="{FF2B5EF4-FFF2-40B4-BE49-F238E27FC236}">
                  <a16:creationId xmlns:a16="http://schemas.microsoft.com/office/drawing/2014/main" id="{DA11D0B5-D76A-3989-7095-67CFB07843D1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" name="Graphic 21">
              <a:extLst>
                <a:ext uri="{FF2B5EF4-FFF2-40B4-BE49-F238E27FC236}">
                  <a16:creationId xmlns:a16="http://schemas.microsoft.com/office/drawing/2014/main" id="{6B53203E-EB2E-BA8E-6896-64EAA0C824AD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" name="Graphic 6">
              <a:extLst>
                <a:ext uri="{FF2B5EF4-FFF2-40B4-BE49-F238E27FC236}">
                  <a16:creationId xmlns:a16="http://schemas.microsoft.com/office/drawing/2014/main" id="{A8D7CBCB-4EB7-676B-5C02-C44DE7A006F4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25" name="Freeform: Shape 258">
                <a:extLst>
                  <a:ext uri="{FF2B5EF4-FFF2-40B4-BE49-F238E27FC236}">
                    <a16:creationId xmlns:a16="http://schemas.microsoft.com/office/drawing/2014/main" id="{60675B0F-FBEF-EEDA-3D3D-52EC2D5287C4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26" name="Freeform: Shape 259">
                <a:extLst>
                  <a:ext uri="{FF2B5EF4-FFF2-40B4-BE49-F238E27FC236}">
                    <a16:creationId xmlns:a16="http://schemas.microsoft.com/office/drawing/2014/main" id="{734A301C-1B20-2D07-0BC2-2D3F8DE8E9E9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" name="Freeform: Shape 260">
                <a:extLst>
                  <a:ext uri="{FF2B5EF4-FFF2-40B4-BE49-F238E27FC236}">
                    <a16:creationId xmlns:a16="http://schemas.microsoft.com/office/drawing/2014/main" id="{09B5C3E2-DED5-1029-1211-09CD782AA490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" name="Freeform: Shape 261">
                <a:extLst>
                  <a:ext uri="{FF2B5EF4-FFF2-40B4-BE49-F238E27FC236}">
                    <a16:creationId xmlns:a16="http://schemas.microsoft.com/office/drawing/2014/main" id="{40FA234F-5286-8371-6FF2-991C75F98D84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9" name="Freeform: Shape 262">
                <a:extLst>
                  <a:ext uri="{FF2B5EF4-FFF2-40B4-BE49-F238E27FC236}">
                    <a16:creationId xmlns:a16="http://schemas.microsoft.com/office/drawing/2014/main" id="{A3610780-B59F-B757-69F4-ECB3CD4DF578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30" name="Graphic 6">
                <a:extLst>
                  <a:ext uri="{FF2B5EF4-FFF2-40B4-BE49-F238E27FC236}">
                    <a16:creationId xmlns:a16="http://schemas.microsoft.com/office/drawing/2014/main" id="{714E9405-A47C-720C-D29D-71223C91E3FB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43" name="Freeform: Shape 264">
                  <a:extLst>
                    <a:ext uri="{FF2B5EF4-FFF2-40B4-BE49-F238E27FC236}">
                      <a16:creationId xmlns:a16="http://schemas.microsoft.com/office/drawing/2014/main" id="{4DEE526F-9E8B-703A-174D-DBD13EA684A6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4" name="Freeform: Shape 265">
                  <a:extLst>
                    <a:ext uri="{FF2B5EF4-FFF2-40B4-BE49-F238E27FC236}">
                      <a16:creationId xmlns:a16="http://schemas.microsoft.com/office/drawing/2014/main" id="{D1773797-D93E-1A47-4E5B-9ABA889BEF01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31" name="Freeform: Shape 266">
                <a:extLst>
                  <a:ext uri="{FF2B5EF4-FFF2-40B4-BE49-F238E27FC236}">
                    <a16:creationId xmlns:a16="http://schemas.microsoft.com/office/drawing/2014/main" id="{AF942C3B-8F5E-26DD-FD88-9AD18370C7E2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2" name="Freeform: Shape 267">
                <a:extLst>
                  <a:ext uri="{FF2B5EF4-FFF2-40B4-BE49-F238E27FC236}">
                    <a16:creationId xmlns:a16="http://schemas.microsoft.com/office/drawing/2014/main" id="{96FBF841-51E8-5580-259A-360C2735C381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3" name="Freeform: Shape 268">
                <a:extLst>
                  <a:ext uri="{FF2B5EF4-FFF2-40B4-BE49-F238E27FC236}">
                    <a16:creationId xmlns:a16="http://schemas.microsoft.com/office/drawing/2014/main" id="{48223033-43FB-36B1-264A-3704FAEEBE1B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4" name="Freeform: Shape 269">
                <a:extLst>
                  <a:ext uri="{FF2B5EF4-FFF2-40B4-BE49-F238E27FC236}">
                    <a16:creationId xmlns:a16="http://schemas.microsoft.com/office/drawing/2014/main" id="{7D859096-BD86-1EEF-0298-ED734ABC5FE5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5" name="Freeform: Shape 270">
                <a:extLst>
                  <a:ext uri="{FF2B5EF4-FFF2-40B4-BE49-F238E27FC236}">
                    <a16:creationId xmlns:a16="http://schemas.microsoft.com/office/drawing/2014/main" id="{6E3900F4-2938-0381-60E2-338A7BCAA511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6" name="Freeform: Shape 271">
                <a:extLst>
                  <a:ext uri="{FF2B5EF4-FFF2-40B4-BE49-F238E27FC236}">
                    <a16:creationId xmlns:a16="http://schemas.microsoft.com/office/drawing/2014/main" id="{7C4B01A0-97B2-B3C9-82E7-CE86570F2EB3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7" name="Freeform: Shape 272">
                <a:extLst>
                  <a:ext uri="{FF2B5EF4-FFF2-40B4-BE49-F238E27FC236}">
                    <a16:creationId xmlns:a16="http://schemas.microsoft.com/office/drawing/2014/main" id="{95CBA83A-884F-2DAC-B27A-7675A331C8AB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8" name="Freeform: Shape 273">
                <a:extLst>
                  <a:ext uri="{FF2B5EF4-FFF2-40B4-BE49-F238E27FC236}">
                    <a16:creationId xmlns:a16="http://schemas.microsoft.com/office/drawing/2014/main" id="{ADDBD52D-A5BF-4DDA-8BC8-279D7DA7C3C7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9" name="Freeform: Shape 274">
                <a:extLst>
                  <a:ext uri="{FF2B5EF4-FFF2-40B4-BE49-F238E27FC236}">
                    <a16:creationId xmlns:a16="http://schemas.microsoft.com/office/drawing/2014/main" id="{14B8245C-0CB4-864D-C476-4E44A21E1D84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0" name="Freeform: Shape 275">
                <a:extLst>
                  <a:ext uri="{FF2B5EF4-FFF2-40B4-BE49-F238E27FC236}">
                    <a16:creationId xmlns:a16="http://schemas.microsoft.com/office/drawing/2014/main" id="{D88F3731-DEB8-DB00-FCCA-FFDC86D1C111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1" name="Freeform: Shape 276">
                <a:extLst>
                  <a:ext uri="{FF2B5EF4-FFF2-40B4-BE49-F238E27FC236}">
                    <a16:creationId xmlns:a16="http://schemas.microsoft.com/office/drawing/2014/main" id="{95A813D0-5819-9CEB-D87E-2B5FA80B5904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2" name="Freeform: Shape 277">
                <a:extLst>
                  <a:ext uri="{FF2B5EF4-FFF2-40B4-BE49-F238E27FC236}">
                    <a16:creationId xmlns:a16="http://schemas.microsoft.com/office/drawing/2014/main" id="{DCB72595-A7C5-1BF0-DF13-676AD3A8C695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8" name="Graphic 4">
              <a:extLst>
                <a:ext uri="{FF2B5EF4-FFF2-40B4-BE49-F238E27FC236}">
                  <a16:creationId xmlns:a16="http://schemas.microsoft.com/office/drawing/2014/main" id="{1040B69C-BDB5-934A-BC41-CB5F45B5FC96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9" name="Graphic 143">
              <a:extLst>
                <a:ext uri="{FF2B5EF4-FFF2-40B4-BE49-F238E27FC236}">
                  <a16:creationId xmlns:a16="http://schemas.microsoft.com/office/drawing/2014/main" id="{64A22283-7C52-8577-D2DA-0AD5E09032BC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17" name="Freeform: Shape 78">
                <a:extLst>
                  <a:ext uri="{FF2B5EF4-FFF2-40B4-BE49-F238E27FC236}">
                    <a16:creationId xmlns:a16="http://schemas.microsoft.com/office/drawing/2014/main" id="{AE015130-8019-7E8B-8467-CBF80EAC7590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8" name="Freeform: Shape 79">
                <a:extLst>
                  <a:ext uri="{FF2B5EF4-FFF2-40B4-BE49-F238E27FC236}">
                    <a16:creationId xmlns:a16="http://schemas.microsoft.com/office/drawing/2014/main" id="{2BD7C251-F69D-FE72-2D78-9CFF04E7C10D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9" name="Freeform: Shape 80">
                <a:extLst>
                  <a:ext uri="{FF2B5EF4-FFF2-40B4-BE49-F238E27FC236}">
                    <a16:creationId xmlns:a16="http://schemas.microsoft.com/office/drawing/2014/main" id="{D7B20A60-EEA2-1941-E4A4-A2DF37425B3E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0" name="Freeform: Shape 81">
                <a:extLst>
                  <a:ext uri="{FF2B5EF4-FFF2-40B4-BE49-F238E27FC236}">
                    <a16:creationId xmlns:a16="http://schemas.microsoft.com/office/drawing/2014/main" id="{2B9034C8-8115-BEFC-47E3-8C533D308D70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" name="Freeform: Shape 82">
                <a:extLst>
                  <a:ext uri="{FF2B5EF4-FFF2-40B4-BE49-F238E27FC236}">
                    <a16:creationId xmlns:a16="http://schemas.microsoft.com/office/drawing/2014/main" id="{8D4A78A5-6113-5692-471B-615A207E3F85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" name="Freeform: Shape 83">
                <a:extLst>
                  <a:ext uri="{FF2B5EF4-FFF2-40B4-BE49-F238E27FC236}">
                    <a16:creationId xmlns:a16="http://schemas.microsoft.com/office/drawing/2014/main" id="{193FC9A5-E01A-3122-5B81-A508B145FA5D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3" name="Freeform: Shape 84">
                <a:extLst>
                  <a:ext uri="{FF2B5EF4-FFF2-40B4-BE49-F238E27FC236}">
                    <a16:creationId xmlns:a16="http://schemas.microsoft.com/office/drawing/2014/main" id="{7E71A30E-8891-A92F-7BFC-60CC742BF304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4" name="Freeform: Shape 85">
                <a:extLst>
                  <a:ext uri="{FF2B5EF4-FFF2-40B4-BE49-F238E27FC236}">
                    <a16:creationId xmlns:a16="http://schemas.microsoft.com/office/drawing/2014/main" id="{8D1F9DCE-7C24-09E7-2D4C-F4E530DAD81D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10" name="Graphic 153">
              <a:extLst>
                <a:ext uri="{FF2B5EF4-FFF2-40B4-BE49-F238E27FC236}">
                  <a16:creationId xmlns:a16="http://schemas.microsoft.com/office/drawing/2014/main" id="{0FA78289-2C8B-5D86-3EC6-BE29C79308B0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12" name="Freeform: Shape 87">
                <a:extLst>
                  <a:ext uri="{FF2B5EF4-FFF2-40B4-BE49-F238E27FC236}">
                    <a16:creationId xmlns:a16="http://schemas.microsoft.com/office/drawing/2014/main" id="{724BC73A-765C-BD5F-91C9-143F7B47FDF9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" name="Freeform: Shape 88">
                <a:extLst>
                  <a:ext uri="{FF2B5EF4-FFF2-40B4-BE49-F238E27FC236}">
                    <a16:creationId xmlns:a16="http://schemas.microsoft.com/office/drawing/2014/main" id="{9E332F10-B3A7-0CFB-B5CF-4544B50EE0C5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4" name="Freeform: Shape 89">
                <a:extLst>
                  <a:ext uri="{FF2B5EF4-FFF2-40B4-BE49-F238E27FC236}">
                    <a16:creationId xmlns:a16="http://schemas.microsoft.com/office/drawing/2014/main" id="{F346344D-8213-1338-5DEB-1531104EF1ED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5" name="Freeform: Shape 90">
                <a:extLst>
                  <a:ext uri="{FF2B5EF4-FFF2-40B4-BE49-F238E27FC236}">
                    <a16:creationId xmlns:a16="http://schemas.microsoft.com/office/drawing/2014/main" id="{16BA2177-F836-483D-464B-8F694FE4C211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6" name="Freeform: Shape 91">
                <a:extLst>
                  <a:ext uri="{FF2B5EF4-FFF2-40B4-BE49-F238E27FC236}">
                    <a16:creationId xmlns:a16="http://schemas.microsoft.com/office/drawing/2014/main" id="{BE96EB8E-34C5-23F2-9E9A-C7A7D39B92AD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11" name="Graphic 138">
              <a:extLst>
                <a:ext uri="{FF2B5EF4-FFF2-40B4-BE49-F238E27FC236}">
                  <a16:creationId xmlns:a16="http://schemas.microsoft.com/office/drawing/2014/main" id="{48BF4EE4-5FF9-CE15-ED67-3BE1BE5E4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E7CE76E-BD7A-BDC8-7212-3249E564A197}"/>
              </a:ext>
            </a:extLst>
          </p:cNvPr>
          <p:cNvGrpSpPr/>
          <p:nvPr/>
        </p:nvGrpSpPr>
        <p:grpSpPr>
          <a:xfrm>
            <a:off x="0" y="41928"/>
            <a:ext cx="9109857" cy="6774143"/>
            <a:chOff x="-133364" y="80047"/>
            <a:chExt cx="9267674" cy="6774143"/>
          </a:xfrm>
        </p:grpSpPr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5ADACDEE-5E09-0273-3C14-9F2EE6E70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68" name="Graphic 154">
              <a:extLst>
                <a:ext uri="{FF2B5EF4-FFF2-40B4-BE49-F238E27FC236}">
                  <a16:creationId xmlns:a16="http://schemas.microsoft.com/office/drawing/2014/main" id="{C18F3E66-68E9-1775-0193-FCE75D42DABF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109" name="Freeform: Shape 93">
                <a:extLst>
                  <a:ext uri="{FF2B5EF4-FFF2-40B4-BE49-F238E27FC236}">
                    <a16:creationId xmlns:a16="http://schemas.microsoft.com/office/drawing/2014/main" id="{03706EC0-8752-5D79-7A93-012809828DD8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0" name="Freeform: Shape 94">
                <a:extLst>
                  <a:ext uri="{FF2B5EF4-FFF2-40B4-BE49-F238E27FC236}">
                    <a16:creationId xmlns:a16="http://schemas.microsoft.com/office/drawing/2014/main" id="{C369FA4E-E8A4-FD0E-B617-40EB877B1BC8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1" name="Freeform: Shape 95">
                <a:extLst>
                  <a:ext uri="{FF2B5EF4-FFF2-40B4-BE49-F238E27FC236}">
                    <a16:creationId xmlns:a16="http://schemas.microsoft.com/office/drawing/2014/main" id="{482A37F6-8683-F75C-D50A-3C6F1E20B0F3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2" name="Freeform: Shape 96">
                <a:extLst>
                  <a:ext uri="{FF2B5EF4-FFF2-40B4-BE49-F238E27FC236}">
                    <a16:creationId xmlns:a16="http://schemas.microsoft.com/office/drawing/2014/main" id="{2F21BEE1-B63C-D04C-431E-836FF594EEBC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3" name="Freeform: Shape 97">
                <a:extLst>
                  <a:ext uri="{FF2B5EF4-FFF2-40B4-BE49-F238E27FC236}">
                    <a16:creationId xmlns:a16="http://schemas.microsoft.com/office/drawing/2014/main" id="{25FDC6E9-39EC-5307-EA63-D1AB9DBFD5A8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4" name="Freeform: Shape 98">
                <a:extLst>
                  <a:ext uri="{FF2B5EF4-FFF2-40B4-BE49-F238E27FC236}">
                    <a16:creationId xmlns:a16="http://schemas.microsoft.com/office/drawing/2014/main" id="{C998EC12-6D67-3052-1A1A-36CC2A4D3ABA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5" name="Freeform: Shape 99">
                <a:extLst>
                  <a:ext uri="{FF2B5EF4-FFF2-40B4-BE49-F238E27FC236}">
                    <a16:creationId xmlns:a16="http://schemas.microsoft.com/office/drawing/2014/main" id="{4C21CE06-735A-E3A9-FC4E-96492D98484F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" name="Freeform: Shape 100">
                <a:extLst>
                  <a:ext uri="{FF2B5EF4-FFF2-40B4-BE49-F238E27FC236}">
                    <a16:creationId xmlns:a16="http://schemas.microsoft.com/office/drawing/2014/main" id="{E7E0E1AC-233E-BC42-0E4F-A793F819121E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7" name="Freeform: Shape 101">
                <a:extLst>
                  <a:ext uri="{FF2B5EF4-FFF2-40B4-BE49-F238E27FC236}">
                    <a16:creationId xmlns:a16="http://schemas.microsoft.com/office/drawing/2014/main" id="{28784373-9E2D-905D-184E-4C9C843784F0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8" name="Freeform: Shape 102">
                <a:extLst>
                  <a:ext uri="{FF2B5EF4-FFF2-40B4-BE49-F238E27FC236}">
                    <a16:creationId xmlns:a16="http://schemas.microsoft.com/office/drawing/2014/main" id="{6B22DDB4-D57C-AD40-16FA-885AF58E72F8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9" name="Freeform: Shape 103">
                <a:extLst>
                  <a:ext uri="{FF2B5EF4-FFF2-40B4-BE49-F238E27FC236}">
                    <a16:creationId xmlns:a16="http://schemas.microsoft.com/office/drawing/2014/main" id="{9B61E723-60B1-06D5-A74A-83D7325DA771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0" name="Freeform: Shape 104">
                <a:extLst>
                  <a:ext uri="{FF2B5EF4-FFF2-40B4-BE49-F238E27FC236}">
                    <a16:creationId xmlns:a16="http://schemas.microsoft.com/office/drawing/2014/main" id="{5C75C349-16D1-D893-C2A5-313F460F48D2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1" name="Freeform: Shape 105">
                <a:extLst>
                  <a:ext uri="{FF2B5EF4-FFF2-40B4-BE49-F238E27FC236}">
                    <a16:creationId xmlns:a16="http://schemas.microsoft.com/office/drawing/2014/main" id="{96CF198C-96AC-6F10-73B7-6C0C9FEE558F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2" name="Freeform: Shape 106">
                <a:extLst>
                  <a:ext uri="{FF2B5EF4-FFF2-40B4-BE49-F238E27FC236}">
                    <a16:creationId xmlns:a16="http://schemas.microsoft.com/office/drawing/2014/main" id="{43D1287F-A810-3665-CCE7-6E75E8A8A4FE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3" name="Freeform: Shape 107">
                <a:extLst>
                  <a:ext uri="{FF2B5EF4-FFF2-40B4-BE49-F238E27FC236}">
                    <a16:creationId xmlns:a16="http://schemas.microsoft.com/office/drawing/2014/main" id="{047E4CF2-DAC2-B5CA-3B47-5FE8B4609333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4" name="Freeform: Shape 108">
                <a:extLst>
                  <a:ext uri="{FF2B5EF4-FFF2-40B4-BE49-F238E27FC236}">
                    <a16:creationId xmlns:a16="http://schemas.microsoft.com/office/drawing/2014/main" id="{38350696-F388-74FA-331B-E048AB9870E5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5" name="Freeform: Shape 109">
                <a:extLst>
                  <a:ext uri="{FF2B5EF4-FFF2-40B4-BE49-F238E27FC236}">
                    <a16:creationId xmlns:a16="http://schemas.microsoft.com/office/drawing/2014/main" id="{5E5F9F49-015D-1E75-6634-E6BA680B9D69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6" name="Freeform: Shape 110">
                <a:extLst>
                  <a:ext uri="{FF2B5EF4-FFF2-40B4-BE49-F238E27FC236}">
                    <a16:creationId xmlns:a16="http://schemas.microsoft.com/office/drawing/2014/main" id="{4327D024-2ED1-4DD7-C68C-DB8C2A9AE56D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7" name="Freeform: Shape 111">
                <a:extLst>
                  <a:ext uri="{FF2B5EF4-FFF2-40B4-BE49-F238E27FC236}">
                    <a16:creationId xmlns:a16="http://schemas.microsoft.com/office/drawing/2014/main" id="{8889F670-4303-3B08-F950-4EC3E0DD3B6F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69" name="Graphic 23">
              <a:extLst>
                <a:ext uri="{FF2B5EF4-FFF2-40B4-BE49-F238E27FC236}">
                  <a16:creationId xmlns:a16="http://schemas.microsoft.com/office/drawing/2014/main" id="{E0554EC9-E221-B993-4F58-9F937C5F924A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0" name="Graphic 21">
              <a:extLst>
                <a:ext uri="{FF2B5EF4-FFF2-40B4-BE49-F238E27FC236}">
                  <a16:creationId xmlns:a16="http://schemas.microsoft.com/office/drawing/2014/main" id="{34C18C5D-4BC1-667E-80CE-B28FABCFF972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1" name="Graphic 6">
              <a:extLst>
                <a:ext uri="{FF2B5EF4-FFF2-40B4-BE49-F238E27FC236}">
                  <a16:creationId xmlns:a16="http://schemas.microsoft.com/office/drawing/2014/main" id="{914224F8-E192-EFDF-3CB9-3D61A78588EA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89" name="Freeform: Shape 258">
                <a:extLst>
                  <a:ext uri="{FF2B5EF4-FFF2-40B4-BE49-F238E27FC236}">
                    <a16:creationId xmlns:a16="http://schemas.microsoft.com/office/drawing/2014/main" id="{AFCE7590-2081-5B01-F2E9-B84A9773CC6C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90" name="Freeform: Shape 259">
                <a:extLst>
                  <a:ext uri="{FF2B5EF4-FFF2-40B4-BE49-F238E27FC236}">
                    <a16:creationId xmlns:a16="http://schemas.microsoft.com/office/drawing/2014/main" id="{EBA68A5E-C418-2A84-0E7E-0C7A757C19A4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1" name="Freeform: Shape 260">
                <a:extLst>
                  <a:ext uri="{FF2B5EF4-FFF2-40B4-BE49-F238E27FC236}">
                    <a16:creationId xmlns:a16="http://schemas.microsoft.com/office/drawing/2014/main" id="{2382A378-D11B-2283-612C-C88EF6BD2D71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2" name="Freeform: Shape 261">
                <a:extLst>
                  <a:ext uri="{FF2B5EF4-FFF2-40B4-BE49-F238E27FC236}">
                    <a16:creationId xmlns:a16="http://schemas.microsoft.com/office/drawing/2014/main" id="{7B3D4FB3-9FE5-6D61-891A-D08D1B80B27F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3" name="Freeform: Shape 262">
                <a:extLst>
                  <a:ext uri="{FF2B5EF4-FFF2-40B4-BE49-F238E27FC236}">
                    <a16:creationId xmlns:a16="http://schemas.microsoft.com/office/drawing/2014/main" id="{A6CAFA31-3B63-5A97-FC2D-15B4AB6D6557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94" name="Graphic 6">
                <a:extLst>
                  <a:ext uri="{FF2B5EF4-FFF2-40B4-BE49-F238E27FC236}">
                    <a16:creationId xmlns:a16="http://schemas.microsoft.com/office/drawing/2014/main" id="{28A9E307-9C5F-3EBC-884B-EC09CE062777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107" name="Freeform: Shape 264">
                  <a:extLst>
                    <a:ext uri="{FF2B5EF4-FFF2-40B4-BE49-F238E27FC236}">
                      <a16:creationId xmlns:a16="http://schemas.microsoft.com/office/drawing/2014/main" id="{2E9C018B-8525-9D72-9CE6-20D2350BD0D1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08" name="Freeform: Shape 265">
                  <a:extLst>
                    <a:ext uri="{FF2B5EF4-FFF2-40B4-BE49-F238E27FC236}">
                      <a16:creationId xmlns:a16="http://schemas.microsoft.com/office/drawing/2014/main" id="{A653D5C2-559C-A0FF-C1BD-1EA03CC7145E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95" name="Freeform: Shape 266">
                <a:extLst>
                  <a:ext uri="{FF2B5EF4-FFF2-40B4-BE49-F238E27FC236}">
                    <a16:creationId xmlns:a16="http://schemas.microsoft.com/office/drawing/2014/main" id="{4C0D964C-606F-CF9C-5591-0A4BF26B722A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6" name="Freeform: Shape 267">
                <a:extLst>
                  <a:ext uri="{FF2B5EF4-FFF2-40B4-BE49-F238E27FC236}">
                    <a16:creationId xmlns:a16="http://schemas.microsoft.com/office/drawing/2014/main" id="{890DBE93-AFC9-B297-4225-9054980A8548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7" name="Freeform: Shape 268">
                <a:extLst>
                  <a:ext uri="{FF2B5EF4-FFF2-40B4-BE49-F238E27FC236}">
                    <a16:creationId xmlns:a16="http://schemas.microsoft.com/office/drawing/2014/main" id="{91B879C6-0B9F-60B0-843A-E3B70635AD13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8" name="Freeform: Shape 269">
                <a:extLst>
                  <a:ext uri="{FF2B5EF4-FFF2-40B4-BE49-F238E27FC236}">
                    <a16:creationId xmlns:a16="http://schemas.microsoft.com/office/drawing/2014/main" id="{1C108744-2392-508E-D5C6-35A3F225EF47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9" name="Freeform: Shape 270">
                <a:extLst>
                  <a:ext uri="{FF2B5EF4-FFF2-40B4-BE49-F238E27FC236}">
                    <a16:creationId xmlns:a16="http://schemas.microsoft.com/office/drawing/2014/main" id="{3217E49A-90EF-E0F5-D368-C95D7D4AEAB1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0" name="Freeform: Shape 271">
                <a:extLst>
                  <a:ext uri="{FF2B5EF4-FFF2-40B4-BE49-F238E27FC236}">
                    <a16:creationId xmlns:a16="http://schemas.microsoft.com/office/drawing/2014/main" id="{0B243366-4D99-0541-4835-1BB5CB5836F2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1" name="Freeform: Shape 272">
                <a:extLst>
                  <a:ext uri="{FF2B5EF4-FFF2-40B4-BE49-F238E27FC236}">
                    <a16:creationId xmlns:a16="http://schemas.microsoft.com/office/drawing/2014/main" id="{6355DE2E-AD97-E224-0204-9EBE757468CE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2" name="Freeform: Shape 273">
                <a:extLst>
                  <a:ext uri="{FF2B5EF4-FFF2-40B4-BE49-F238E27FC236}">
                    <a16:creationId xmlns:a16="http://schemas.microsoft.com/office/drawing/2014/main" id="{3BE88CAA-5A23-F21B-0EF3-00CAACCFC5F9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3" name="Freeform: Shape 274">
                <a:extLst>
                  <a:ext uri="{FF2B5EF4-FFF2-40B4-BE49-F238E27FC236}">
                    <a16:creationId xmlns:a16="http://schemas.microsoft.com/office/drawing/2014/main" id="{2FC0A4F0-578A-B9AB-698A-7C438B3A9E0A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4" name="Freeform: Shape 275">
                <a:extLst>
                  <a:ext uri="{FF2B5EF4-FFF2-40B4-BE49-F238E27FC236}">
                    <a16:creationId xmlns:a16="http://schemas.microsoft.com/office/drawing/2014/main" id="{BF3BE771-B80E-97DA-7139-7F9B1AE19DE5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5" name="Freeform: Shape 276">
                <a:extLst>
                  <a:ext uri="{FF2B5EF4-FFF2-40B4-BE49-F238E27FC236}">
                    <a16:creationId xmlns:a16="http://schemas.microsoft.com/office/drawing/2014/main" id="{0083C4D2-56E0-0145-0A2A-5B339C5DF99A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6" name="Freeform: Shape 277">
                <a:extLst>
                  <a:ext uri="{FF2B5EF4-FFF2-40B4-BE49-F238E27FC236}">
                    <a16:creationId xmlns:a16="http://schemas.microsoft.com/office/drawing/2014/main" id="{9869EC54-91C9-39DA-BA39-348AABBAE132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72" name="Graphic 4">
              <a:extLst>
                <a:ext uri="{FF2B5EF4-FFF2-40B4-BE49-F238E27FC236}">
                  <a16:creationId xmlns:a16="http://schemas.microsoft.com/office/drawing/2014/main" id="{E94B0379-8787-A139-D5C6-FBAA603418B0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73" name="Graphic 143">
              <a:extLst>
                <a:ext uri="{FF2B5EF4-FFF2-40B4-BE49-F238E27FC236}">
                  <a16:creationId xmlns:a16="http://schemas.microsoft.com/office/drawing/2014/main" id="{A05B5DEC-6016-9B7C-6B8F-AAEBD2E38130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81" name="Freeform: Shape 78">
                <a:extLst>
                  <a:ext uri="{FF2B5EF4-FFF2-40B4-BE49-F238E27FC236}">
                    <a16:creationId xmlns:a16="http://schemas.microsoft.com/office/drawing/2014/main" id="{16862844-5933-4E26-2373-1341C5FBE16A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2" name="Freeform: Shape 79">
                <a:extLst>
                  <a:ext uri="{FF2B5EF4-FFF2-40B4-BE49-F238E27FC236}">
                    <a16:creationId xmlns:a16="http://schemas.microsoft.com/office/drawing/2014/main" id="{387F8CFA-BDE4-CC33-88AE-6C62C46BA2C0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3" name="Freeform: Shape 80">
                <a:extLst>
                  <a:ext uri="{FF2B5EF4-FFF2-40B4-BE49-F238E27FC236}">
                    <a16:creationId xmlns:a16="http://schemas.microsoft.com/office/drawing/2014/main" id="{B45AE4E4-0B44-F966-989C-3F49E71BCB47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4" name="Freeform: Shape 81">
                <a:extLst>
                  <a:ext uri="{FF2B5EF4-FFF2-40B4-BE49-F238E27FC236}">
                    <a16:creationId xmlns:a16="http://schemas.microsoft.com/office/drawing/2014/main" id="{1DD94A18-16A8-7D38-C78B-BE5DB85AE665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5" name="Freeform: Shape 82">
                <a:extLst>
                  <a:ext uri="{FF2B5EF4-FFF2-40B4-BE49-F238E27FC236}">
                    <a16:creationId xmlns:a16="http://schemas.microsoft.com/office/drawing/2014/main" id="{A3CA8C31-5BB0-1E6E-C505-23740B824F94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6" name="Freeform: Shape 83">
                <a:extLst>
                  <a:ext uri="{FF2B5EF4-FFF2-40B4-BE49-F238E27FC236}">
                    <a16:creationId xmlns:a16="http://schemas.microsoft.com/office/drawing/2014/main" id="{55197534-96F2-A405-1A24-6772BE16B24D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7" name="Freeform: Shape 84">
                <a:extLst>
                  <a:ext uri="{FF2B5EF4-FFF2-40B4-BE49-F238E27FC236}">
                    <a16:creationId xmlns:a16="http://schemas.microsoft.com/office/drawing/2014/main" id="{3778B41D-A3E9-EC2E-B4F0-FCF92077AA54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8" name="Freeform: Shape 85">
                <a:extLst>
                  <a:ext uri="{FF2B5EF4-FFF2-40B4-BE49-F238E27FC236}">
                    <a16:creationId xmlns:a16="http://schemas.microsoft.com/office/drawing/2014/main" id="{B5687145-4E58-D449-7A9C-F2F8D8C1CAB3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74" name="Graphic 153">
              <a:extLst>
                <a:ext uri="{FF2B5EF4-FFF2-40B4-BE49-F238E27FC236}">
                  <a16:creationId xmlns:a16="http://schemas.microsoft.com/office/drawing/2014/main" id="{F2D0E0FF-8D1B-5C66-14CC-D49358C2B083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76" name="Freeform: Shape 87">
                <a:extLst>
                  <a:ext uri="{FF2B5EF4-FFF2-40B4-BE49-F238E27FC236}">
                    <a16:creationId xmlns:a16="http://schemas.microsoft.com/office/drawing/2014/main" id="{4FFBCE19-8F38-E257-4490-F1C3505DFE60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7" name="Freeform: Shape 88">
                <a:extLst>
                  <a:ext uri="{FF2B5EF4-FFF2-40B4-BE49-F238E27FC236}">
                    <a16:creationId xmlns:a16="http://schemas.microsoft.com/office/drawing/2014/main" id="{AC639B68-1CEF-BB64-5939-24AC2A03A8C3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8" name="Freeform: Shape 89">
                <a:extLst>
                  <a:ext uri="{FF2B5EF4-FFF2-40B4-BE49-F238E27FC236}">
                    <a16:creationId xmlns:a16="http://schemas.microsoft.com/office/drawing/2014/main" id="{CA13FC68-509A-ED23-DF30-84A5B4DC1518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9" name="Freeform: Shape 90">
                <a:extLst>
                  <a:ext uri="{FF2B5EF4-FFF2-40B4-BE49-F238E27FC236}">
                    <a16:creationId xmlns:a16="http://schemas.microsoft.com/office/drawing/2014/main" id="{F2E492E4-B74C-77DF-554F-ADE3BA289524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0" name="Freeform: Shape 91">
                <a:extLst>
                  <a:ext uri="{FF2B5EF4-FFF2-40B4-BE49-F238E27FC236}">
                    <a16:creationId xmlns:a16="http://schemas.microsoft.com/office/drawing/2014/main" id="{65A86DB0-FFB2-9388-32F9-6473035C8F1A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75" name="Graphic 138">
              <a:extLst>
                <a:ext uri="{FF2B5EF4-FFF2-40B4-BE49-F238E27FC236}">
                  <a16:creationId xmlns:a16="http://schemas.microsoft.com/office/drawing/2014/main" id="{D32AE35F-4EB9-1AE5-1B75-AB4129B797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sp>
        <p:nvSpPr>
          <p:cNvPr id="129" name="ชื่อเรื่อง 1">
            <a:extLst>
              <a:ext uri="{FF2B5EF4-FFF2-40B4-BE49-F238E27FC236}">
                <a16:creationId xmlns:a16="http://schemas.microsoft.com/office/drawing/2014/main" id="{1C877042-033A-7163-B78E-A40686A8546A}"/>
              </a:ext>
            </a:extLst>
          </p:cNvPr>
          <p:cNvSpPr txBox="1">
            <a:spLocks/>
          </p:cNvSpPr>
          <p:nvPr/>
        </p:nvSpPr>
        <p:spPr>
          <a:xfrm>
            <a:off x="454284" y="401110"/>
            <a:ext cx="8548257" cy="11155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z="2800" b="1" dirty="0">
                <a:latin typeface="TH SarabunPSK" panose="020B0500040200020003" pitchFamily="34" charset="-34"/>
              </a:rPr>
              <a:t>การเบิกจ่าย</a:t>
            </a:r>
            <a:r>
              <a:rPr lang="th-TH" sz="2800" b="1" dirty="0" smtClean="0">
                <a:latin typeface="TH SarabunPSK" panose="020B0500040200020003" pitchFamily="34" charset="-34"/>
              </a:rPr>
              <a:t>งบพัฒนา</a:t>
            </a:r>
            <a:r>
              <a:rPr lang="th-TH" sz="2800" b="1" dirty="0">
                <a:latin typeface="TH SarabunPSK" panose="020B0500040200020003" pitchFamily="34" charset="-34"/>
              </a:rPr>
              <a:t>ระบบบริการปฐมภูมิให้มีคุณภาพมาตรฐานและพัฒนาคุณภาพชีวิตระดับ</a:t>
            </a:r>
            <a:r>
              <a:rPr lang="th-TH" sz="2800" b="1" dirty="0" smtClean="0">
                <a:latin typeface="TH SarabunPSK" panose="020B0500040200020003" pitchFamily="34" charset="-34"/>
              </a:rPr>
              <a:t>อำเภอ </a:t>
            </a:r>
            <a:r>
              <a:rPr lang="th-TH" sz="2800" b="1" dirty="0"/>
              <a:t> สสอ. ชุมชน 38 หน่วยๆละ9,000 </a:t>
            </a:r>
            <a:r>
              <a:rPr lang="th-TH" sz="2800" b="1" dirty="0" smtClean="0"/>
              <a:t>บาท</a:t>
            </a:r>
            <a:r>
              <a:rPr lang="th-TH" sz="2800" b="1" dirty="0">
                <a:latin typeface="TH SarabunPSK" panose="020B0500040200020003" pitchFamily="34" charset="-34"/>
              </a:rPr>
              <a:t> </a:t>
            </a:r>
            <a:r>
              <a:rPr lang="th-TH" sz="2800" b="1" dirty="0" smtClean="0">
                <a:latin typeface="TH SarabunPSK" panose="020B0500040200020003" pitchFamily="34" charset="-34"/>
              </a:rPr>
              <a:t>ปีงบประมาณ </a:t>
            </a:r>
            <a:r>
              <a:rPr lang="th-TH" sz="2800" b="1" dirty="0">
                <a:latin typeface="TH SarabunPSK" panose="020B0500040200020003" pitchFamily="34" charset="-34"/>
              </a:rPr>
              <a:t>2566</a:t>
            </a:r>
            <a:endParaRPr lang="th-TH" sz="6600" b="1" dirty="0">
              <a:latin typeface="TH SarabunPSK" panose="020B0500040200020003" pitchFamily="34" charset="-34"/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46909"/>
              </p:ext>
            </p:extLst>
          </p:nvPr>
        </p:nvGraphicFramePr>
        <p:xfrm>
          <a:off x="533485" y="1649386"/>
          <a:ext cx="8043671" cy="3611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2122">
                  <a:extLst>
                    <a:ext uri="{9D8B030D-6E8A-4147-A177-3AD203B41FA5}">
                      <a16:colId xmlns:a16="http://schemas.microsoft.com/office/drawing/2014/main" val="2412898432"/>
                    </a:ext>
                  </a:extLst>
                </a:gridCol>
                <a:gridCol w="1562126">
                  <a:extLst>
                    <a:ext uri="{9D8B030D-6E8A-4147-A177-3AD203B41FA5}">
                      <a16:colId xmlns:a16="http://schemas.microsoft.com/office/drawing/2014/main" val="1306311532"/>
                    </a:ext>
                  </a:extLst>
                </a:gridCol>
                <a:gridCol w="1353141">
                  <a:extLst>
                    <a:ext uri="{9D8B030D-6E8A-4147-A177-3AD203B41FA5}">
                      <a16:colId xmlns:a16="http://schemas.microsoft.com/office/drawing/2014/main" val="4087858596"/>
                    </a:ext>
                  </a:extLst>
                </a:gridCol>
                <a:gridCol w="1353141">
                  <a:extLst>
                    <a:ext uri="{9D8B030D-6E8A-4147-A177-3AD203B41FA5}">
                      <a16:colId xmlns:a16="http://schemas.microsoft.com/office/drawing/2014/main" val="4120324013"/>
                    </a:ext>
                  </a:extLst>
                </a:gridCol>
                <a:gridCol w="1353141">
                  <a:extLst>
                    <a:ext uri="{9D8B030D-6E8A-4147-A177-3AD203B41FA5}">
                      <a16:colId xmlns:a16="http://schemas.microsoft.com/office/drawing/2014/main" val="2899373500"/>
                    </a:ext>
                  </a:extLst>
                </a:gridCol>
              </a:tblGrid>
              <a:tr h="3019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+mj-cs"/>
                        </a:rPr>
                        <a:t>รพ.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030" marR="7030" marT="70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จัดสรร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030" marR="7030" marT="70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cs typeface="+mj-cs"/>
                        </a:rPr>
                        <a:t>เบิกจ่าย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030" marR="7030" marT="70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cs typeface="+mj-cs"/>
                        </a:rPr>
                        <a:t>คงเหลือ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7030" marR="7030" marT="70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การเบิก</a:t>
                      </a:r>
                      <a:endParaRPr lang="th-TH" sz="28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+mn-cs"/>
                      </a:endParaRPr>
                    </a:p>
                  </a:txBody>
                  <a:tcPr marL="7030" marR="7030" marT="703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074961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สมเด็จฯ (รพ.)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5787042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วังน้อย (รพ.)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6274659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บางซ้าย (รพ.)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9904492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ภาชี (รพ.)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6933397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ลาดบัวหลวง (รพ.)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5787963"/>
                  </a:ext>
                </a:extLst>
              </a:tr>
              <a:tr h="31988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พระนครศรีอยุธยา (รพ.)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8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45,000.00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9307408"/>
                  </a:ext>
                </a:extLst>
              </a:tr>
              <a:tr h="56016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2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รวม</a:t>
                      </a:r>
                    </a:p>
                  </a:txBody>
                  <a:tcPr marL="7030" marR="7030" marT="703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h-TH" sz="2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90,000.00</a:t>
                      </a:r>
                      <a:endParaRPr lang="th-TH" sz="2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7030" marR="7030" marT="703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7030" marR="7030" marT="703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342,000.00</a:t>
                      </a:r>
                    </a:p>
                  </a:txBody>
                  <a:tcPr marL="7030" marR="7030" marT="703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th-TH" sz="2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0.00</a:t>
                      </a:r>
                    </a:p>
                  </a:txBody>
                  <a:tcPr marL="7030" marR="7030" marT="703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546152"/>
                  </a:ext>
                </a:extLst>
              </a:tr>
            </a:tbl>
          </a:graphicData>
        </a:graphic>
      </p:graphicFrame>
      <p:sp>
        <p:nvSpPr>
          <p:cNvPr id="128" name="TextBox 127"/>
          <p:cNvSpPr txBox="1"/>
          <p:nvPr/>
        </p:nvSpPr>
        <p:spPr>
          <a:xfrm>
            <a:off x="1123264" y="6506978"/>
            <a:ext cx="470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</a:rPr>
              <a:t>จัดสรร วันที่ 28 เม.ย. 66   เร่งรัดเบิกจ่าย ภายใน 7 ก.ค. 66</a:t>
            </a:r>
          </a:p>
        </p:txBody>
      </p:sp>
    </p:spTree>
    <p:extLst>
      <p:ext uri="{BB962C8B-B14F-4D97-AF65-F5344CB8AC3E}">
        <p14:creationId xmlns:p14="http://schemas.microsoft.com/office/powerpoint/2010/main" val="396617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A7383E5-0237-E917-B54C-784E0F121D3B}"/>
              </a:ext>
            </a:extLst>
          </p:cNvPr>
          <p:cNvGrpSpPr/>
          <p:nvPr/>
        </p:nvGrpSpPr>
        <p:grpSpPr>
          <a:xfrm>
            <a:off x="34143" y="41928"/>
            <a:ext cx="9109857" cy="6774143"/>
            <a:chOff x="-133364" y="80047"/>
            <a:chExt cx="9267674" cy="6774143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C265D31E-8193-975B-5AED-890CFF7CC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4" name="Graphic 154">
              <a:extLst>
                <a:ext uri="{FF2B5EF4-FFF2-40B4-BE49-F238E27FC236}">
                  <a16:creationId xmlns:a16="http://schemas.microsoft.com/office/drawing/2014/main" id="{F8B8A475-6FD8-C1CF-0E66-44A65D56E2E6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45" name="Freeform: Shape 93">
                <a:extLst>
                  <a:ext uri="{FF2B5EF4-FFF2-40B4-BE49-F238E27FC236}">
                    <a16:creationId xmlns:a16="http://schemas.microsoft.com/office/drawing/2014/main" id="{9740A154-5D4C-960B-CFF3-67A69744D309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6" name="Freeform: Shape 94">
                <a:extLst>
                  <a:ext uri="{FF2B5EF4-FFF2-40B4-BE49-F238E27FC236}">
                    <a16:creationId xmlns:a16="http://schemas.microsoft.com/office/drawing/2014/main" id="{4318CA41-792C-FD27-4FF0-817F53809EF6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7" name="Freeform: Shape 95">
                <a:extLst>
                  <a:ext uri="{FF2B5EF4-FFF2-40B4-BE49-F238E27FC236}">
                    <a16:creationId xmlns:a16="http://schemas.microsoft.com/office/drawing/2014/main" id="{52C818BC-E0A4-A57E-3757-4D4826AFC9D1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8" name="Freeform: Shape 96">
                <a:extLst>
                  <a:ext uri="{FF2B5EF4-FFF2-40B4-BE49-F238E27FC236}">
                    <a16:creationId xmlns:a16="http://schemas.microsoft.com/office/drawing/2014/main" id="{04386A86-34BB-4C1C-15C3-D5E82E586640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9" name="Freeform: Shape 97">
                <a:extLst>
                  <a:ext uri="{FF2B5EF4-FFF2-40B4-BE49-F238E27FC236}">
                    <a16:creationId xmlns:a16="http://schemas.microsoft.com/office/drawing/2014/main" id="{A08BD1B0-8AB6-83DA-3A5D-2EF408BD20C4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0" name="Freeform: Shape 98">
                <a:extLst>
                  <a:ext uri="{FF2B5EF4-FFF2-40B4-BE49-F238E27FC236}">
                    <a16:creationId xmlns:a16="http://schemas.microsoft.com/office/drawing/2014/main" id="{800B2582-624E-E553-6194-2C9CA665AEF9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1" name="Freeform: Shape 99">
                <a:extLst>
                  <a:ext uri="{FF2B5EF4-FFF2-40B4-BE49-F238E27FC236}">
                    <a16:creationId xmlns:a16="http://schemas.microsoft.com/office/drawing/2014/main" id="{EAD1EF70-4921-C8AF-7A33-869E3A728249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" name="Freeform: Shape 100">
                <a:extLst>
                  <a:ext uri="{FF2B5EF4-FFF2-40B4-BE49-F238E27FC236}">
                    <a16:creationId xmlns:a16="http://schemas.microsoft.com/office/drawing/2014/main" id="{361EC0DA-EA72-5E18-E275-08D2E93F36D3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" name="Freeform: Shape 101">
                <a:extLst>
                  <a:ext uri="{FF2B5EF4-FFF2-40B4-BE49-F238E27FC236}">
                    <a16:creationId xmlns:a16="http://schemas.microsoft.com/office/drawing/2014/main" id="{AF1C67C9-945F-D6AB-CC20-1FAC88C13763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4" name="Freeform: Shape 102">
                <a:extLst>
                  <a:ext uri="{FF2B5EF4-FFF2-40B4-BE49-F238E27FC236}">
                    <a16:creationId xmlns:a16="http://schemas.microsoft.com/office/drawing/2014/main" id="{9755DC33-6669-2145-F610-733D9ED07EF3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5" name="Freeform: Shape 103">
                <a:extLst>
                  <a:ext uri="{FF2B5EF4-FFF2-40B4-BE49-F238E27FC236}">
                    <a16:creationId xmlns:a16="http://schemas.microsoft.com/office/drawing/2014/main" id="{AA1115D8-7B60-252C-6E5E-616765CDF5C0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6" name="Freeform: Shape 104">
                <a:extLst>
                  <a:ext uri="{FF2B5EF4-FFF2-40B4-BE49-F238E27FC236}">
                    <a16:creationId xmlns:a16="http://schemas.microsoft.com/office/drawing/2014/main" id="{26204D3B-DBFB-F2F6-E7AB-FD57A2979676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7" name="Freeform: Shape 105">
                <a:extLst>
                  <a:ext uri="{FF2B5EF4-FFF2-40B4-BE49-F238E27FC236}">
                    <a16:creationId xmlns:a16="http://schemas.microsoft.com/office/drawing/2014/main" id="{82ADAEAF-F6F0-93A5-14BA-EA1F596B7F56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8" name="Freeform: Shape 106">
                <a:extLst>
                  <a:ext uri="{FF2B5EF4-FFF2-40B4-BE49-F238E27FC236}">
                    <a16:creationId xmlns:a16="http://schemas.microsoft.com/office/drawing/2014/main" id="{1B2C549F-DC4A-3062-24AD-1C1EBD8BD14E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9" name="Freeform: Shape 107">
                <a:extLst>
                  <a:ext uri="{FF2B5EF4-FFF2-40B4-BE49-F238E27FC236}">
                    <a16:creationId xmlns:a16="http://schemas.microsoft.com/office/drawing/2014/main" id="{05A35F8D-2365-E516-25A9-B050FEC20BDC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0" name="Freeform: Shape 108">
                <a:extLst>
                  <a:ext uri="{FF2B5EF4-FFF2-40B4-BE49-F238E27FC236}">
                    <a16:creationId xmlns:a16="http://schemas.microsoft.com/office/drawing/2014/main" id="{D0C17C01-665E-5F96-FDB1-695864A9D7CE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1" name="Freeform: Shape 109">
                <a:extLst>
                  <a:ext uri="{FF2B5EF4-FFF2-40B4-BE49-F238E27FC236}">
                    <a16:creationId xmlns:a16="http://schemas.microsoft.com/office/drawing/2014/main" id="{78E67B63-C41F-6693-B6BC-0179B949B7A8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2" name="Freeform: Shape 110">
                <a:extLst>
                  <a:ext uri="{FF2B5EF4-FFF2-40B4-BE49-F238E27FC236}">
                    <a16:creationId xmlns:a16="http://schemas.microsoft.com/office/drawing/2014/main" id="{6CD68A0D-9BE2-867B-4E13-FDDC618CBB28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3" name="Freeform: Shape 111">
                <a:extLst>
                  <a:ext uri="{FF2B5EF4-FFF2-40B4-BE49-F238E27FC236}">
                    <a16:creationId xmlns:a16="http://schemas.microsoft.com/office/drawing/2014/main" id="{ACCB5643-289C-DC62-0CC5-899D011EC14C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5" name="Graphic 23">
              <a:extLst>
                <a:ext uri="{FF2B5EF4-FFF2-40B4-BE49-F238E27FC236}">
                  <a16:creationId xmlns:a16="http://schemas.microsoft.com/office/drawing/2014/main" id="{DA11D0B5-D76A-3989-7095-67CFB07843D1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" name="Graphic 21">
              <a:extLst>
                <a:ext uri="{FF2B5EF4-FFF2-40B4-BE49-F238E27FC236}">
                  <a16:creationId xmlns:a16="http://schemas.microsoft.com/office/drawing/2014/main" id="{6B53203E-EB2E-BA8E-6896-64EAA0C824AD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" name="Graphic 6">
              <a:extLst>
                <a:ext uri="{FF2B5EF4-FFF2-40B4-BE49-F238E27FC236}">
                  <a16:creationId xmlns:a16="http://schemas.microsoft.com/office/drawing/2014/main" id="{A8D7CBCB-4EB7-676B-5C02-C44DE7A006F4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25" name="Freeform: Shape 258">
                <a:extLst>
                  <a:ext uri="{FF2B5EF4-FFF2-40B4-BE49-F238E27FC236}">
                    <a16:creationId xmlns:a16="http://schemas.microsoft.com/office/drawing/2014/main" id="{60675B0F-FBEF-EEDA-3D3D-52EC2D5287C4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26" name="Freeform: Shape 259">
                <a:extLst>
                  <a:ext uri="{FF2B5EF4-FFF2-40B4-BE49-F238E27FC236}">
                    <a16:creationId xmlns:a16="http://schemas.microsoft.com/office/drawing/2014/main" id="{734A301C-1B20-2D07-0BC2-2D3F8DE8E9E9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" name="Freeform: Shape 260">
                <a:extLst>
                  <a:ext uri="{FF2B5EF4-FFF2-40B4-BE49-F238E27FC236}">
                    <a16:creationId xmlns:a16="http://schemas.microsoft.com/office/drawing/2014/main" id="{09B5C3E2-DED5-1029-1211-09CD782AA490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" name="Freeform: Shape 261">
                <a:extLst>
                  <a:ext uri="{FF2B5EF4-FFF2-40B4-BE49-F238E27FC236}">
                    <a16:creationId xmlns:a16="http://schemas.microsoft.com/office/drawing/2014/main" id="{40FA234F-5286-8371-6FF2-991C75F98D84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9" name="Freeform: Shape 262">
                <a:extLst>
                  <a:ext uri="{FF2B5EF4-FFF2-40B4-BE49-F238E27FC236}">
                    <a16:creationId xmlns:a16="http://schemas.microsoft.com/office/drawing/2014/main" id="{A3610780-B59F-B757-69F4-ECB3CD4DF578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30" name="Graphic 6">
                <a:extLst>
                  <a:ext uri="{FF2B5EF4-FFF2-40B4-BE49-F238E27FC236}">
                    <a16:creationId xmlns:a16="http://schemas.microsoft.com/office/drawing/2014/main" id="{714E9405-A47C-720C-D29D-71223C91E3FB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43" name="Freeform: Shape 264">
                  <a:extLst>
                    <a:ext uri="{FF2B5EF4-FFF2-40B4-BE49-F238E27FC236}">
                      <a16:creationId xmlns:a16="http://schemas.microsoft.com/office/drawing/2014/main" id="{4DEE526F-9E8B-703A-174D-DBD13EA684A6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4" name="Freeform: Shape 265">
                  <a:extLst>
                    <a:ext uri="{FF2B5EF4-FFF2-40B4-BE49-F238E27FC236}">
                      <a16:creationId xmlns:a16="http://schemas.microsoft.com/office/drawing/2014/main" id="{D1773797-D93E-1A47-4E5B-9ABA889BEF01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31" name="Freeform: Shape 266">
                <a:extLst>
                  <a:ext uri="{FF2B5EF4-FFF2-40B4-BE49-F238E27FC236}">
                    <a16:creationId xmlns:a16="http://schemas.microsoft.com/office/drawing/2014/main" id="{AF942C3B-8F5E-26DD-FD88-9AD18370C7E2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2" name="Freeform: Shape 267">
                <a:extLst>
                  <a:ext uri="{FF2B5EF4-FFF2-40B4-BE49-F238E27FC236}">
                    <a16:creationId xmlns:a16="http://schemas.microsoft.com/office/drawing/2014/main" id="{96FBF841-51E8-5580-259A-360C2735C381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3" name="Freeform: Shape 268">
                <a:extLst>
                  <a:ext uri="{FF2B5EF4-FFF2-40B4-BE49-F238E27FC236}">
                    <a16:creationId xmlns:a16="http://schemas.microsoft.com/office/drawing/2014/main" id="{48223033-43FB-36B1-264A-3704FAEEBE1B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4" name="Freeform: Shape 269">
                <a:extLst>
                  <a:ext uri="{FF2B5EF4-FFF2-40B4-BE49-F238E27FC236}">
                    <a16:creationId xmlns:a16="http://schemas.microsoft.com/office/drawing/2014/main" id="{7D859096-BD86-1EEF-0298-ED734ABC5FE5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5" name="Freeform: Shape 270">
                <a:extLst>
                  <a:ext uri="{FF2B5EF4-FFF2-40B4-BE49-F238E27FC236}">
                    <a16:creationId xmlns:a16="http://schemas.microsoft.com/office/drawing/2014/main" id="{6E3900F4-2938-0381-60E2-338A7BCAA511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6" name="Freeform: Shape 271">
                <a:extLst>
                  <a:ext uri="{FF2B5EF4-FFF2-40B4-BE49-F238E27FC236}">
                    <a16:creationId xmlns:a16="http://schemas.microsoft.com/office/drawing/2014/main" id="{7C4B01A0-97B2-B3C9-82E7-CE86570F2EB3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7" name="Freeform: Shape 272">
                <a:extLst>
                  <a:ext uri="{FF2B5EF4-FFF2-40B4-BE49-F238E27FC236}">
                    <a16:creationId xmlns:a16="http://schemas.microsoft.com/office/drawing/2014/main" id="{95CBA83A-884F-2DAC-B27A-7675A331C8AB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8" name="Freeform: Shape 273">
                <a:extLst>
                  <a:ext uri="{FF2B5EF4-FFF2-40B4-BE49-F238E27FC236}">
                    <a16:creationId xmlns:a16="http://schemas.microsoft.com/office/drawing/2014/main" id="{ADDBD52D-A5BF-4DDA-8BC8-279D7DA7C3C7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9" name="Freeform: Shape 274">
                <a:extLst>
                  <a:ext uri="{FF2B5EF4-FFF2-40B4-BE49-F238E27FC236}">
                    <a16:creationId xmlns:a16="http://schemas.microsoft.com/office/drawing/2014/main" id="{14B8245C-0CB4-864D-C476-4E44A21E1D84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0" name="Freeform: Shape 275">
                <a:extLst>
                  <a:ext uri="{FF2B5EF4-FFF2-40B4-BE49-F238E27FC236}">
                    <a16:creationId xmlns:a16="http://schemas.microsoft.com/office/drawing/2014/main" id="{D88F3731-DEB8-DB00-FCCA-FFDC86D1C111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1" name="Freeform: Shape 276">
                <a:extLst>
                  <a:ext uri="{FF2B5EF4-FFF2-40B4-BE49-F238E27FC236}">
                    <a16:creationId xmlns:a16="http://schemas.microsoft.com/office/drawing/2014/main" id="{95A813D0-5819-9CEB-D87E-2B5FA80B5904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2" name="Freeform: Shape 277">
                <a:extLst>
                  <a:ext uri="{FF2B5EF4-FFF2-40B4-BE49-F238E27FC236}">
                    <a16:creationId xmlns:a16="http://schemas.microsoft.com/office/drawing/2014/main" id="{DCB72595-A7C5-1BF0-DF13-676AD3A8C695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8" name="Graphic 4">
              <a:extLst>
                <a:ext uri="{FF2B5EF4-FFF2-40B4-BE49-F238E27FC236}">
                  <a16:creationId xmlns:a16="http://schemas.microsoft.com/office/drawing/2014/main" id="{1040B69C-BDB5-934A-BC41-CB5F45B5FC96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9" name="Graphic 143">
              <a:extLst>
                <a:ext uri="{FF2B5EF4-FFF2-40B4-BE49-F238E27FC236}">
                  <a16:creationId xmlns:a16="http://schemas.microsoft.com/office/drawing/2014/main" id="{64A22283-7C52-8577-D2DA-0AD5E09032BC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17" name="Freeform: Shape 78">
                <a:extLst>
                  <a:ext uri="{FF2B5EF4-FFF2-40B4-BE49-F238E27FC236}">
                    <a16:creationId xmlns:a16="http://schemas.microsoft.com/office/drawing/2014/main" id="{AE015130-8019-7E8B-8467-CBF80EAC7590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8" name="Freeform: Shape 79">
                <a:extLst>
                  <a:ext uri="{FF2B5EF4-FFF2-40B4-BE49-F238E27FC236}">
                    <a16:creationId xmlns:a16="http://schemas.microsoft.com/office/drawing/2014/main" id="{2BD7C251-F69D-FE72-2D78-9CFF04E7C10D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9" name="Freeform: Shape 80">
                <a:extLst>
                  <a:ext uri="{FF2B5EF4-FFF2-40B4-BE49-F238E27FC236}">
                    <a16:creationId xmlns:a16="http://schemas.microsoft.com/office/drawing/2014/main" id="{D7B20A60-EEA2-1941-E4A4-A2DF37425B3E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0" name="Freeform: Shape 81">
                <a:extLst>
                  <a:ext uri="{FF2B5EF4-FFF2-40B4-BE49-F238E27FC236}">
                    <a16:creationId xmlns:a16="http://schemas.microsoft.com/office/drawing/2014/main" id="{2B9034C8-8115-BEFC-47E3-8C533D308D70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" name="Freeform: Shape 82">
                <a:extLst>
                  <a:ext uri="{FF2B5EF4-FFF2-40B4-BE49-F238E27FC236}">
                    <a16:creationId xmlns:a16="http://schemas.microsoft.com/office/drawing/2014/main" id="{8D4A78A5-6113-5692-471B-615A207E3F85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" name="Freeform: Shape 83">
                <a:extLst>
                  <a:ext uri="{FF2B5EF4-FFF2-40B4-BE49-F238E27FC236}">
                    <a16:creationId xmlns:a16="http://schemas.microsoft.com/office/drawing/2014/main" id="{193FC9A5-E01A-3122-5B81-A508B145FA5D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3" name="Freeform: Shape 84">
                <a:extLst>
                  <a:ext uri="{FF2B5EF4-FFF2-40B4-BE49-F238E27FC236}">
                    <a16:creationId xmlns:a16="http://schemas.microsoft.com/office/drawing/2014/main" id="{7E71A30E-8891-A92F-7BFC-60CC742BF304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4" name="Freeform: Shape 85">
                <a:extLst>
                  <a:ext uri="{FF2B5EF4-FFF2-40B4-BE49-F238E27FC236}">
                    <a16:creationId xmlns:a16="http://schemas.microsoft.com/office/drawing/2014/main" id="{8D1F9DCE-7C24-09E7-2D4C-F4E530DAD81D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10" name="Graphic 153">
              <a:extLst>
                <a:ext uri="{FF2B5EF4-FFF2-40B4-BE49-F238E27FC236}">
                  <a16:creationId xmlns:a16="http://schemas.microsoft.com/office/drawing/2014/main" id="{0FA78289-2C8B-5D86-3EC6-BE29C79308B0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12" name="Freeform: Shape 87">
                <a:extLst>
                  <a:ext uri="{FF2B5EF4-FFF2-40B4-BE49-F238E27FC236}">
                    <a16:creationId xmlns:a16="http://schemas.microsoft.com/office/drawing/2014/main" id="{724BC73A-765C-BD5F-91C9-143F7B47FDF9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" name="Freeform: Shape 88">
                <a:extLst>
                  <a:ext uri="{FF2B5EF4-FFF2-40B4-BE49-F238E27FC236}">
                    <a16:creationId xmlns:a16="http://schemas.microsoft.com/office/drawing/2014/main" id="{9E332F10-B3A7-0CFB-B5CF-4544B50EE0C5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4" name="Freeform: Shape 89">
                <a:extLst>
                  <a:ext uri="{FF2B5EF4-FFF2-40B4-BE49-F238E27FC236}">
                    <a16:creationId xmlns:a16="http://schemas.microsoft.com/office/drawing/2014/main" id="{F346344D-8213-1338-5DEB-1531104EF1ED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5" name="Freeform: Shape 90">
                <a:extLst>
                  <a:ext uri="{FF2B5EF4-FFF2-40B4-BE49-F238E27FC236}">
                    <a16:creationId xmlns:a16="http://schemas.microsoft.com/office/drawing/2014/main" id="{16BA2177-F836-483D-464B-8F694FE4C211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6" name="Freeform: Shape 91">
                <a:extLst>
                  <a:ext uri="{FF2B5EF4-FFF2-40B4-BE49-F238E27FC236}">
                    <a16:creationId xmlns:a16="http://schemas.microsoft.com/office/drawing/2014/main" id="{BE96EB8E-34C5-23F2-9E9A-C7A7D39B92AD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11" name="Graphic 138">
              <a:extLst>
                <a:ext uri="{FF2B5EF4-FFF2-40B4-BE49-F238E27FC236}">
                  <a16:creationId xmlns:a16="http://schemas.microsoft.com/office/drawing/2014/main" id="{48BF4EE4-5FF9-CE15-ED67-3BE1BE5E4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E7CE76E-BD7A-BDC8-7212-3249E564A197}"/>
              </a:ext>
            </a:extLst>
          </p:cNvPr>
          <p:cNvGrpSpPr/>
          <p:nvPr/>
        </p:nvGrpSpPr>
        <p:grpSpPr>
          <a:xfrm>
            <a:off x="0" y="41928"/>
            <a:ext cx="9109857" cy="6774143"/>
            <a:chOff x="-133364" y="80047"/>
            <a:chExt cx="9267674" cy="6774143"/>
          </a:xfrm>
        </p:grpSpPr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5ADACDEE-5E09-0273-3C14-9F2EE6E70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68" name="Graphic 154">
              <a:extLst>
                <a:ext uri="{FF2B5EF4-FFF2-40B4-BE49-F238E27FC236}">
                  <a16:creationId xmlns:a16="http://schemas.microsoft.com/office/drawing/2014/main" id="{C18F3E66-68E9-1775-0193-FCE75D42DABF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109" name="Freeform: Shape 93">
                <a:extLst>
                  <a:ext uri="{FF2B5EF4-FFF2-40B4-BE49-F238E27FC236}">
                    <a16:creationId xmlns:a16="http://schemas.microsoft.com/office/drawing/2014/main" id="{03706EC0-8752-5D79-7A93-012809828DD8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0" name="Freeform: Shape 94">
                <a:extLst>
                  <a:ext uri="{FF2B5EF4-FFF2-40B4-BE49-F238E27FC236}">
                    <a16:creationId xmlns:a16="http://schemas.microsoft.com/office/drawing/2014/main" id="{C369FA4E-E8A4-FD0E-B617-40EB877B1BC8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1" name="Freeform: Shape 95">
                <a:extLst>
                  <a:ext uri="{FF2B5EF4-FFF2-40B4-BE49-F238E27FC236}">
                    <a16:creationId xmlns:a16="http://schemas.microsoft.com/office/drawing/2014/main" id="{482A37F6-8683-F75C-D50A-3C6F1E20B0F3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2" name="Freeform: Shape 96">
                <a:extLst>
                  <a:ext uri="{FF2B5EF4-FFF2-40B4-BE49-F238E27FC236}">
                    <a16:creationId xmlns:a16="http://schemas.microsoft.com/office/drawing/2014/main" id="{2F21BEE1-B63C-D04C-431E-836FF594EEBC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3" name="Freeform: Shape 97">
                <a:extLst>
                  <a:ext uri="{FF2B5EF4-FFF2-40B4-BE49-F238E27FC236}">
                    <a16:creationId xmlns:a16="http://schemas.microsoft.com/office/drawing/2014/main" id="{25FDC6E9-39EC-5307-EA63-D1AB9DBFD5A8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4" name="Freeform: Shape 98">
                <a:extLst>
                  <a:ext uri="{FF2B5EF4-FFF2-40B4-BE49-F238E27FC236}">
                    <a16:creationId xmlns:a16="http://schemas.microsoft.com/office/drawing/2014/main" id="{C998EC12-6D67-3052-1A1A-36CC2A4D3ABA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5" name="Freeform: Shape 99">
                <a:extLst>
                  <a:ext uri="{FF2B5EF4-FFF2-40B4-BE49-F238E27FC236}">
                    <a16:creationId xmlns:a16="http://schemas.microsoft.com/office/drawing/2014/main" id="{4C21CE06-735A-E3A9-FC4E-96492D98484F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6" name="Freeform: Shape 100">
                <a:extLst>
                  <a:ext uri="{FF2B5EF4-FFF2-40B4-BE49-F238E27FC236}">
                    <a16:creationId xmlns:a16="http://schemas.microsoft.com/office/drawing/2014/main" id="{E7E0E1AC-233E-BC42-0E4F-A793F819121E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7" name="Freeform: Shape 101">
                <a:extLst>
                  <a:ext uri="{FF2B5EF4-FFF2-40B4-BE49-F238E27FC236}">
                    <a16:creationId xmlns:a16="http://schemas.microsoft.com/office/drawing/2014/main" id="{28784373-9E2D-905D-184E-4C9C843784F0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8" name="Freeform: Shape 102">
                <a:extLst>
                  <a:ext uri="{FF2B5EF4-FFF2-40B4-BE49-F238E27FC236}">
                    <a16:creationId xmlns:a16="http://schemas.microsoft.com/office/drawing/2014/main" id="{6B22DDB4-D57C-AD40-16FA-885AF58E72F8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19" name="Freeform: Shape 103">
                <a:extLst>
                  <a:ext uri="{FF2B5EF4-FFF2-40B4-BE49-F238E27FC236}">
                    <a16:creationId xmlns:a16="http://schemas.microsoft.com/office/drawing/2014/main" id="{9B61E723-60B1-06D5-A74A-83D7325DA771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0" name="Freeform: Shape 104">
                <a:extLst>
                  <a:ext uri="{FF2B5EF4-FFF2-40B4-BE49-F238E27FC236}">
                    <a16:creationId xmlns:a16="http://schemas.microsoft.com/office/drawing/2014/main" id="{5C75C349-16D1-D893-C2A5-313F460F48D2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1" name="Freeform: Shape 105">
                <a:extLst>
                  <a:ext uri="{FF2B5EF4-FFF2-40B4-BE49-F238E27FC236}">
                    <a16:creationId xmlns:a16="http://schemas.microsoft.com/office/drawing/2014/main" id="{96CF198C-96AC-6F10-73B7-6C0C9FEE558F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2" name="Freeform: Shape 106">
                <a:extLst>
                  <a:ext uri="{FF2B5EF4-FFF2-40B4-BE49-F238E27FC236}">
                    <a16:creationId xmlns:a16="http://schemas.microsoft.com/office/drawing/2014/main" id="{43D1287F-A810-3665-CCE7-6E75E8A8A4FE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3" name="Freeform: Shape 107">
                <a:extLst>
                  <a:ext uri="{FF2B5EF4-FFF2-40B4-BE49-F238E27FC236}">
                    <a16:creationId xmlns:a16="http://schemas.microsoft.com/office/drawing/2014/main" id="{047E4CF2-DAC2-B5CA-3B47-5FE8B4609333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4" name="Freeform: Shape 108">
                <a:extLst>
                  <a:ext uri="{FF2B5EF4-FFF2-40B4-BE49-F238E27FC236}">
                    <a16:creationId xmlns:a16="http://schemas.microsoft.com/office/drawing/2014/main" id="{38350696-F388-74FA-331B-E048AB9870E5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5" name="Freeform: Shape 109">
                <a:extLst>
                  <a:ext uri="{FF2B5EF4-FFF2-40B4-BE49-F238E27FC236}">
                    <a16:creationId xmlns:a16="http://schemas.microsoft.com/office/drawing/2014/main" id="{5E5F9F49-015D-1E75-6634-E6BA680B9D69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6" name="Freeform: Shape 110">
                <a:extLst>
                  <a:ext uri="{FF2B5EF4-FFF2-40B4-BE49-F238E27FC236}">
                    <a16:creationId xmlns:a16="http://schemas.microsoft.com/office/drawing/2014/main" id="{4327D024-2ED1-4DD7-C68C-DB8C2A9AE56D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27" name="Freeform: Shape 111">
                <a:extLst>
                  <a:ext uri="{FF2B5EF4-FFF2-40B4-BE49-F238E27FC236}">
                    <a16:creationId xmlns:a16="http://schemas.microsoft.com/office/drawing/2014/main" id="{8889F670-4303-3B08-F950-4EC3E0DD3B6F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69" name="Graphic 23">
              <a:extLst>
                <a:ext uri="{FF2B5EF4-FFF2-40B4-BE49-F238E27FC236}">
                  <a16:creationId xmlns:a16="http://schemas.microsoft.com/office/drawing/2014/main" id="{E0554EC9-E221-B993-4F58-9F937C5F924A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70" name="Graphic 21">
              <a:extLst>
                <a:ext uri="{FF2B5EF4-FFF2-40B4-BE49-F238E27FC236}">
                  <a16:creationId xmlns:a16="http://schemas.microsoft.com/office/drawing/2014/main" id="{34C18C5D-4BC1-667E-80CE-B28FABCFF972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1" name="Graphic 6">
              <a:extLst>
                <a:ext uri="{FF2B5EF4-FFF2-40B4-BE49-F238E27FC236}">
                  <a16:creationId xmlns:a16="http://schemas.microsoft.com/office/drawing/2014/main" id="{914224F8-E192-EFDF-3CB9-3D61A78588EA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89" name="Freeform: Shape 258">
                <a:extLst>
                  <a:ext uri="{FF2B5EF4-FFF2-40B4-BE49-F238E27FC236}">
                    <a16:creationId xmlns:a16="http://schemas.microsoft.com/office/drawing/2014/main" id="{AFCE7590-2081-5B01-F2E9-B84A9773CC6C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90" name="Freeform: Shape 259">
                <a:extLst>
                  <a:ext uri="{FF2B5EF4-FFF2-40B4-BE49-F238E27FC236}">
                    <a16:creationId xmlns:a16="http://schemas.microsoft.com/office/drawing/2014/main" id="{EBA68A5E-C418-2A84-0E7E-0C7A757C19A4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1" name="Freeform: Shape 260">
                <a:extLst>
                  <a:ext uri="{FF2B5EF4-FFF2-40B4-BE49-F238E27FC236}">
                    <a16:creationId xmlns:a16="http://schemas.microsoft.com/office/drawing/2014/main" id="{2382A378-D11B-2283-612C-C88EF6BD2D71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2" name="Freeform: Shape 261">
                <a:extLst>
                  <a:ext uri="{FF2B5EF4-FFF2-40B4-BE49-F238E27FC236}">
                    <a16:creationId xmlns:a16="http://schemas.microsoft.com/office/drawing/2014/main" id="{7B3D4FB3-9FE5-6D61-891A-D08D1B80B27F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3" name="Freeform: Shape 262">
                <a:extLst>
                  <a:ext uri="{FF2B5EF4-FFF2-40B4-BE49-F238E27FC236}">
                    <a16:creationId xmlns:a16="http://schemas.microsoft.com/office/drawing/2014/main" id="{A6CAFA31-3B63-5A97-FC2D-15B4AB6D6557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94" name="Graphic 6">
                <a:extLst>
                  <a:ext uri="{FF2B5EF4-FFF2-40B4-BE49-F238E27FC236}">
                    <a16:creationId xmlns:a16="http://schemas.microsoft.com/office/drawing/2014/main" id="{28A9E307-9C5F-3EBC-884B-EC09CE062777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107" name="Freeform: Shape 264">
                  <a:extLst>
                    <a:ext uri="{FF2B5EF4-FFF2-40B4-BE49-F238E27FC236}">
                      <a16:creationId xmlns:a16="http://schemas.microsoft.com/office/drawing/2014/main" id="{2E9C018B-8525-9D72-9CE6-20D2350BD0D1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108" name="Freeform: Shape 265">
                  <a:extLst>
                    <a:ext uri="{FF2B5EF4-FFF2-40B4-BE49-F238E27FC236}">
                      <a16:creationId xmlns:a16="http://schemas.microsoft.com/office/drawing/2014/main" id="{A653D5C2-559C-A0FF-C1BD-1EA03CC7145E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95" name="Freeform: Shape 266">
                <a:extLst>
                  <a:ext uri="{FF2B5EF4-FFF2-40B4-BE49-F238E27FC236}">
                    <a16:creationId xmlns:a16="http://schemas.microsoft.com/office/drawing/2014/main" id="{4C0D964C-606F-CF9C-5591-0A4BF26B722A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6" name="Freeform: Shape 267">
                <a:extLst>
                  <a:ext uri="{FF2B5EF4-FFF2-40B4-BE49-F238E27FC236}">
                    <a16:creationId xmlns:a16="http://schemas.microsoft.com/office/drawing/2014/main" id="{890DBE93-AFC9-B297-4225-9054980A8548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7" name="Freeform: Shape 268">
                <a:extLst>
                  <a:ext uri="{FF2B5EF4-FFF2-40B4-BE49-F238E27FC236}">
                    <a16:creationId xmlns:a16="http://schemas.microsoft.com/office/drawing/2014/main" id="{91B879C6-0B9F-60B0-843A-E3B70635AD13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8" name="Freeform: Shape 269">
                <a:extLst>
                  <a:ext uri="{FF2B5EF4-FFF2-40B4-BE49-F238E27FC236}">
                    <a16:creationId xmlns:a16="http://schemas.microsoft.com/office/drawing/2014/main" id="{1C108744-2392-508E-D5C6-35A3F225EF47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99" name="Freeform: Shape 270">
                <a:extLst>
                  <a:ext uri="{FF2B5EF4-FFF2-40B4-BE49-F238E27FC236}">
                    <a16:creationId xmlns:a16="http://schemas.microsoft.com/office/drawing/2014/main" id="{3217E49A-90EF-E0F5-D368-C95D7D4AEAB1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0" name="Freeform: Shape 271">
                <a:extLst>
                  <a:ext uri="{FF2B5EF4-FFF2-40B4-BE49-F238E27FC236}">
                    <a16:creationId xmlns:a16="http://schemas.microsoft.com/office/drawing/2014/main" id="{0B243366-4D99-0541-4835-1BB5CB5836F2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1" name="Freeform: Shape 272">
                <a:extLst>
                  <a:ext uri="{FF2B5EF4-FFF2-40B4-BE49-F238E27FC236}">
                    <a16:creationId xmlns:a16="http://schemas.microsoft.com/office/drawing/2014/main" id="{6355DE2E-AD97-E224-0204-9EBE757468CE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2" name="Freeform: Shape 273">
                <a:extLst>
                  <a:ext uri="{FF2B5EF4-FFF2-40B4-BE49-F238E27FC236}">
                    <a16:creationId xmlns:a16="http://schemas.microsoft.com/office/drawing/2014/main" id="{3BE88CAA-5A23-F21B-0EF3-00CAACCFC5F9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3" name="Freeform: Shape 274">
                <a:extLst>
                  <a:ext uri="{FF2B5EF4-FFF2-40B4-BE49-F238E27FC236}">
                    <a16:creationId xmlns:a16="http://schemas.microsoft.com/office/drawing/2014/main" id="{2FC0A4F0-578A-B9AB-698A-7C438B3A9E0A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4" name="Freeform: Shape 275">
                <a:extLst>
                  <a:ext uri="{FF2B5EF4-FFF2-40B4-BE49-F238E27FC236}">
                    <a16:creationId xmlns:a16="http://schemas.microsoft.com/office/drawing/2014/main" id="{BF3BE771-B80E-97DA-7139-7F9B1AE19DE5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5" name="Freeform: Shape 276">
                <a:extLst>
                  <a:ext uri="{FF2B5EF4-FFF2-40B4-BE49-F238E27FC236}">
                    <a16:creationId xmlns:a16="http://schemas.microsoft.com/office/drawing/2014/main" id="{0083C4D2-56E0-0145-0A2A-5B339C5DF99A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06" name="Freeform: Shape 277">
                <a:extLst>
                  <a:ext uri="{FF2B5EF4-FFF2-40B4-BE49-F238E27FC236}">
                    <a16:creationId xmlns:a16="http://schemas.microsoft.com/office/drawing/2014/main" id="{9869EC54-91C9-39DA-BA39-348AABBAE132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72" name="Graphic 4">
              <a:extLst>
                <a:ext uri="{FF2B5EF4-FFF2-40B4-BE49-F238E27FC236}">
                  <a16:creationId xmlns:a16="http://schemas.microsoft.com/office/drawing/2014/main" id="{E94B0379-8787-A139-D5C6-FBAA603418B0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73" name="Graphic 143">
              <a:extLst>
                <a:ext uri="{FF2B5EF4-FFF2-40B4-BE49-F238E27FC236}">
                  <a16:creationId xmlns:a16="http://schemas.microsoft.com/office/drawing/2014/main" id="{A05B5DEC-6016-9B7C-6B8F-AAEBD2E38130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81" name="Freeform: Shape 78">
                <a:extLst>
                  <a:ext uri="{FF2B5EF4-FFF2-40B4-BE49-F238E27FC236}">
                    <a16:creationId xmlns:a16="http://schemas.microsoft.com/office/drawing/2014/main" id="{16862844-5933-4E26-2373-1341C5FBE16A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2" name="Freeform: Shape 79">
                <a:extLst>
                  <a:ext uri="{FF2B5EF4-FFF2-40B4-BE49-F238E27FC236}">
                    <a16:creationId xmlns:a16="http://schemas.microsoft.com/office/drawing/2014/main" id="{387F8CFA-BDE4-CC33-88AE-6C62C46BA2C0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3" name="Freeform: Shape 80">
                <a:extLst>
                  <a:ext uri="{FF2B5EF4-FFF2-40B4-BE49-F238E27FC236}">
                    <a16:creationId xmlns:a16="http://schemas.microsoft.com/office/drawing/2014/main" id="{B45AE4E4-0B44-F966-989C-3F49E71BCB47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4" name="Freeform: Shape 81">
                <a:extLst>
                  <a:ext uri="{FF2B5EF4-FFF2-40B4-BE49-F238E27FC236}">
                    <a16:creationId xmlns:a16="http://schemas.microsoft.com/office/drawing/2014/main" id="{1DD94A18-16A8-7D38-C78B-BE5DB85AE665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5" name="Freeform: Shape 82">
                <a:extLst>
                  <a:ext uri="{FF2B5EF4-FFF2-40B4-BE49-F238E27FC236}">
                    <a16:creationId xmlns:a16="http://schemas.microsoft.com/office/drawing/2014/main" id="{A3CA8C31-5BB0-1E6E-C505-23740B824F94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6" name="Freeform: Shape 83">
                <a:extLst>
                  <a:ext uri="{FF2B5EF4-FFF2-40B4-BE49-F238E27FC236}">
                    <a16:creationId xmlns:a16="http://schemas.microsoft.com/office/drawing/2014/main" id="{55197534-96F2-A405-1A24-6772BE16B24D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7" name="Freeform: Shape 84">
                <a:extLst>
                  <a:ext uri="{FF2B5EF4-FFF2-40B4-BE49-F238E27FC236}">
                    <a16:creationId xmlns:a16="http://schemas.microsoft.com/office/drawing/2014/main" id="{3778B41D-A3E9-EC2E-B4F0-FCF92077AA54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8" name="Freeform: Shape 85">
                <a:extLst>
                  <a:ext uri="{FF2B5EF4-FFF2-40B4-BE49-F238E27FC236}">
                    <a16:creationId xmlns:a16="http://schemas.microsoft.com/office/drawing/2014/main" id="{B5687145-4E58-D449-7A9C-F2F8D8C1CAB3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74" name="Graphic 153">
              <a:extLst>
                <a:ext uri="{FF2B5EF4-FFF2-40B4-BE49-F238E27FC236}">
                  <a16:creationId xmlns:a16="http://schemas.microsoft.com/office/drawing/2014/main" id="{F2D0E0FF-8D1B-5C66-14CC-D49358C2B083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76" name="Freeform: Shape 87">
                <a:extLst>
                  <a:ext uri="{FF2B5EF4-FFF2-40B4-BE49-F238E27FC236}">
                    <a16:creationId xmlns:a16="http://schemas.microsoft.com/office/drawing/2014/main" id="{4FFBCE19-8F38-E257-4490-F1C3505DFE60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7" name="Freeform: Shape 88">
                <a:extLst>
                  <a:ext uri="{FF2B5EF4-FFF2-40B4-BE49-F238E27FC236}">
                    <a16:creationId xmlns:a16="http://schemas.microsoft.com/office/drawing/2014/main" id="{AC639B68-1CEF-BB64-5939-24AC2A03A8C3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8" name="Freeform: Shape 89">
                <a:extLst>
                  <a:ext uri="{FF2B5EF4-FFF2-40B4-BE49-F238E27FC236}">
                    <a16:creationId xmlns:a16="http://schemas.microsoft.com/office/drawing/2014/main" id="{CA13FC68-509A-ED23-DF30-84A5B4DC1518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79" name="Freeform: Shape 90">
                <a:extLst>
                  <a:ext uri="{FF2B5EF4-FFF2-40B4-BE49-F238E27FC236}">
                    <a16:creationId xmlns:a16="http://schemas.microsoft.com/office/drawing/2014/main" id="{F2E492E4-B74C-77DF-554F-ADE3BA289524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80" name="Freeform: Shape 91">
                <a:extLst>
                  <a:ext uri="{FF2B5EF4-FFF2-40B4-BE49-F238E27FC236}">
                    <a16:creationId xmlns:a16="http://schemas.microsoft.com/office/drawing/2014/main" id="{65A86DB0-FFB2-9388-32F9-6473035C8F1A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75" name="Graphic 138">
              <a:extLst>
                <a:ext uri="{FF2B5EF4-FFF2-40B4-BE49-F238E27FC236}">
                  <a16:creationId xmlns:a16="http://schemas.microsoft.com/office/drawing/2014/main" id="{D32AE35F-4EB9-1AE5-1B75-AB4129B797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324380"/>
              </p:ext>
            </p:extLst>
          </p:nvPr>
        </p:nvGraphicFramePr>
        <p:xfrm>
          <a:off x="188858" y="39142"/>
          <a:ext cx="8815977" cy="6678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445">
                  <a:extLst>
                    <a:ext uri="{9D8B030D-6E8A-4147-A177-3AD203B41FA5}">
                      <a16:colId xmlns:a16="http://schemas.microsoft.com/office/drawing/2014/main" val="1417905632"/>
                    </a:ext>
                  </a:extLst>
                </a:gridCol>
                <a:gridCol w="1984982">
                  <a:extLst>
                    <a:ext uri="{9D8B030D-6E8A-4147-A177-3AD203B41FA5}">
                      <a16:colId xmlns:a16="http://schemas.microsoft.com/office/drawing/2014/main" val="3569660942"/>
                    </a:ext>
                  </a:extLst>
                </a:gridCol>
                <a:gridCol w="1230910">
                  <a:extLst>
                    <a:ext uri="{9D8B030D-6E8A-4147-A177-3AD203B41FA5}">
                      <a16:colId xmlns:a16="http://schemas.microsoft.com/office/drawing/2014/main" val="3383912528"/>
                    </a:ext>
                  </a:extLst>
                </a:gridCol>
                <a:gridCol w="1230910">
                  <a:extLst>
                    <a:ext uri="{9D8B030D-6E8A-4147-A177-3AD203B41FA5}">
                      <a16:colId xmlns:a16="http://schemas.microsoft.com/office/drawing/2014/main" val="2093048712"/>
                    </a:ext>
                  </a:extLst>
                </a:gridCol>
                <a:gridCol w="1230910">
                  <a:extLst>
                    <a:ext uri="{9D8B030D-6E8A-4147-A177-3AD203B41FA5}">
                      <a16:colId xmlns:a16="http://schemas.microsoft.com/office/drawing/2014/main" val="2191570728"/>
                    </a:ext>
                  </a:extLst>
                </a:gridCol>
                <a:gridCol w="1230910">
                  <a:extLst>
                    <a:ext uri="{9D8B030D-6E8A-4147-A177-3AD203B41FA5}">
                      <a16:colId xmlns:a16="http://schemas.microsoft.com/office/drawing/2014/main" val="1518175592"/>
                    </a:ext>
                  </a:extLst>
                </a:gridCol>
                <a:gridCol w="1230910">
                  <a:extLst>
                    <a:ext uri="{9D8B030D-6E8A-4147-A177-3AD203B41FA5}">
                      <a16:colId xmlns:a16="http://schemas.microsoft.com/office/drawing/2014/main" val="4133452162"/>
                    </a:ext>
                  </a:extLst>
                </a:gridCol>
              </a:tblGrid>
              <a:tr h="86131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cs typeface="+mj-cs"/>
                        </a:rPr>
                        <a:t>แผนงานบูรณาการป้องกัน ปราบปราม และบำบัดรักษาผู้ติดยาเสพติด</a:t>
                      </a:r>
                      <a:br>
                        <a:rPr lang="th-TH" sz="2800" b="1" u="none" strike="noStrike" dirty="0">
                          <a:effectLst/>
                          <a:cs typeface="+mj-cs"/>
                        </a:rPr>
                      </a:br>
                      <a:r>
                        <a:rPr lang="th-TH" sz="2800" b="1" u="none" strike="noStrike" dirty="0">
                          <a:effectLst/>
                          <a:cs typeface="+mj-cs"/>
                        </a:rPr>
                        <a:t>โครงการลดปัจจัยเสี่ยงทาง</a:t>
                      </a:r>
                      <a:r>
                        <a:rPr lang="th-TH" sz="2800" b="1" u="none" strike="noStrike" dirty="0" smtClean="0">
                          <a:effectLst/>
                          <a:cs typeface="+mj-cs"/>
                        </a:rPr>
                        <a:t>สุขภาพด้าน</a:t>
                      </a:r>
                      <a:r>
                        <a:rPr lang="th-TH" sz="2800" b="1" u="none" strike="noStrike" dirty="0">
                          <a:effectLst/>
                          <a:cs typeface="+mj-cs"/>
                        </a:rPr>
                        <a:t>ยาเสพติดแบบบูรณา</a:t>
                      </a:r>
                      <a:r>
                        <a:rPr lang="th-TH" sz="2800" b="1" u="none" strike="noStrike" dirty="0" smtClean="0">
                          <a:effectLst/>
                          <a:cs typeface="+mj-cs"/>
                        </a:rPr>
                        <a:t>การ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การเบิก</a:t>
                      </a:r>
                      <a:endParaRPr lang="th-TH" sz="28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+mn-cs"/>
                      </a:endParaRPr>
                    </a:p>
                  </a:txBody>
                  <a:tcPr marL="8283" marR="8283" marT="828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84413"/>
                  </a:ext>
                </a:extLst>
              </a:tr>
              <a:tr h="40561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ลำดับ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หน่วยงาน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จัดสรร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เบิกจ่ายแล้ว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ส่งเบิกแล้ว</a:t>
                      </a:r>
                      <a:endParaRPr lang="th-TH" sz="20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คงเหลือ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632856"/>
                  </a:ext>
                </a:extLst>
              </a:tr>
              <a:tr h="3085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1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รพ.พระนครศรีอยุธยา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19,250.00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19,250.00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5039436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2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รพ.เสนา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19,250.00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19,200.00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99.74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1074823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3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รพ.ท่าเรือ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  8,050.00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8,050.00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7316594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4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รพ.สมเด็จ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11,550.00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11,520.00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30.00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99.74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6445751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5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รพ.บางไทร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12,700.00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12,583.00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117.00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99.08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8769809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6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รพ.บางบาล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16,950.00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16,800.00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150.00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99.12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468056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7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รพ.บางปะอิน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      25,550.00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25,550.00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9107424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8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รพ.บางปะหัน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           21,450.00 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21,448.50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1.50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99.99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9557960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9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รพ.ผักไห่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           11,750.00 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11,190.00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560.00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95.23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356074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10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รพ.ภาชี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           10,500.00 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10,444.00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56.00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99.47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5312233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11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รพ.ลาดบัวหลวง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           26,850.00 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26,850.00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474277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12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รพ.วังน้อย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           17,300.00 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17,150.00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150.00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99.13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4177403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13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รพ.บางซ้าย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           10,750.00 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10,750.00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629214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14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รพ.อุทัย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           28,600.00 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28,450.00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150.00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99.48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1927792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15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รพ.มหาราช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           14,650.00 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14,650.00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4884386"/>
                  </a:ext>
                </a:extLst>
              </a:tr>
              <a:tr h="31417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u="none" strike="noStrike" dirty="0">
                          <a:effectLst/>
                          <a:cs typeface="+mj-cs"/>
                        </a:rPr>
                        <a:t>16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cs typeface="+mj-cs"/>
                        </a:rPr>
                        <a:t>รพ.บ้านแพรก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           12,550.00 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12,396.35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   153.65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     98.78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1721359"/>
                  </a:ext>
                </a:extLst>
              </a:tr>
              <a:tr h="38575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รวม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     267,700.00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283" marR="8283" marT="828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232,250.35 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34,031.50 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1,418.15 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            99.47 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780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42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A7383E5-0237-E917-B54C-784E0F121D3B}"/>
              </a:ext>
            </a:extLst>
          </p:cNvPr>
          <p:cNvGrpSpPr/>
          <p:nvPr/>
        </p:nvGrpSpPr>
        <p:grpSpPr>
          <a:xfrm>
            <a:off x="34143" y="83857"/>
            <a:ext cx="9109857" cy="6774143"/>
            <a:chOff x="-133364" y="80047"/>
            <a:chExt cx="9267674" cy="6774143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C265D31E-8193-975B-5AED-890CFF7CC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-122159" y="3379031"/>
              <a:ext cx="9256469" cy="3475159"/>
            </a:xfrm>
            <a:prstGeom prst="rect">
              <a:avLst/>
            </a:prstGeom>
          </p:spPr>
        </p:pic>
        <p:grpSp>
          <p:nvGrpSpPr>
            <p:cNvPr id="4" name="Graphic 154">
              <a:extLst>
                <a:ext uri="{FF2B5EF4-FFF2-40B4-BE49-F238E27FC236}">
                  <a16:creationId xmlns:a16="http://schemas.microsoft.com/office/drawing/2014/main" id="{F8B8A475-6FD8-C1CF-0E66-44A65D56E2E6}"/>
                </a:ext>
              </a:extLst>
            </p:cNvPr>
            <p:cNvGrpSpPr/>
            <p:nvPr/>
          </p:nvGrpSpPr>
          <p:grpSpPr>
            <a:xfrm rot="17535417" flipH="1">
              <a:off x="-310195" y="4959562"/>
              <a:ext cx="1734183" cy="1380521"/>
              <a:chOff x="9167261" y="3475651"/>
              <a:chExt cx="1734183" cy="1380521"/>
            </a:xfrm>
          </p:grpSpPr>
          <p:sp>
            <p:nvSpPr>
              <p:cNvPr id="45" name="Freeform: Shape 93">
                <a:extLst>
                  <a:ext uri="{FF2B5EF4-FFF2-40B4-BE49-F238E27FC236}">
                    <a16:creationId xmlns:a16="http://schemas.microsoft.com/office/drawing/2014/main" id="{9740A154-5D4C-960B-CFF3-67A69744D309}"/>
                  </a:ext>
                </a:extLst>
              </p:cNvPr>
              <p:cNvSpPr/>
              <p:nvPr/>
            </p:nvSpPr>
            <p:spPr>
              <a:xfrm>
                <a:off x="9167261" y="3475651"/>
                <a:ext cx="1726833" cy="1380521"/>
              </a:xfrm>
              <a:custGeom>
                <a:avLst/>
                <a:gdLst>
                  <a:gd name="connsiteX0" fmla="*/ 1726834 w 1726833"/>
                  <a:gd name="connsiteY0" fmla="*/ 1380521 h 1380521"/>
                  <a:gd name="connsiteX1" fmla="*/ 695820 w 1726833"/>
                  <a:gd name="connsiteY1" fmla="*/ 1058460 h 1380521"/>
                  <a:gd name="connsiteX2" fmla="*/ 287875 w 1726833"/>
                  <a:gd name="connsiteY2" fmla="*/ 488963 h 1380521"/>
                  <a:gd name="connsiteX3" fmla="*/ 0 w 1726833"/>
                  <a:gd name="connsiteY3" fmla="*/ 14730 h 1380521"/>
                  <a:gd name="connsiteX4" fmla="*/ 1726834 w 1726833"/>
                  <a:gd name="connsiteY4" fmla="*/ 1380521 h 13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6833" h="1380521">
                    <a:moveTo>
                      <a:pt x="1726834" y="1380521"/>
                    </a:moveTo>
                    <a:cubicBezTo>
                      <a:pt x="1402271" y="1347794"/>
                      <a:pt x="956387" y="1275252"/>
                      <a:pt x="695820" y="1058460"/>
                    </a:cubicBezTo>
                    <a:cubicBezTo>
                      <a:pt x="515090" y="905037"/>
                      <a:pt x="392728" y="691164"/>
                      <a:pt x="287875" y="488963"/>
                    </a:cubicBezTo>
                    <a:cubicBezTo>
                      <a:pt x="200116" y="326160"/>
                      <a:pt x="87759" y="177533"/>
                      <a:pt x="0" y="14730"/>
                    </a:cubicBezTo>
                    <a:cubicBezTo>
                      <a:pt x="796086" y="-102421"/>
                      <a:pt x="1725583" y="490839"/>
                      <a:pt x="1726834" y="1380521"/>
                    </a:cubicBezTo>
                  </a:path>
                </a:pathLst>
              </a:custGeom>
              <a:solidFill>
                <a:srgbClr val="11564F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6" name="Freeform: Shape 94">
                <a:extLst>
                  <a:ext uri="{FF2B5EF4-FFF2-40B4-BE49-F238E27FC236}">
                    <a16:creationId xmlns:a16="http://schemas.microsoft.com/office/drawing/2014/main" id="{4318CA41-792C-FD27-4FF0-817F53809EF6}"/>
                  </a:ext>
                </a:extLst>
              </p:cNvPr>
              <p:cNvSpPr/>
              <p:nvPr/>
            </p:nvSpPr>
            <p:spPr>
              <a:xfrm>
                <a:off x="9470928" y="3641271"/>
                <a:ext cx="1430516" cy="1197398"/>
              </a:xfrm>
              <a:custGeom>
                <a:avLst/>
                <a:gdLst>
                  <a:gd name="connsiteX0" fmla="*/ 1426084 w 1430516"/>
                  <a:gd name="connsiteY0" fmla="*/ 1163829 h 1197398"/>
                  <a:gd name="connsiteX1" fmla="*/ 783629 w 1430516"/>
                  <a:gd name="connsiteY1" fmla="*/ 612051 h 1197398"/>
                  <a:gd name="connsiteX2" fmla="*/ 27774 w 1430516"/>
                  <a:gd name="connsiteY2" fmla="*/ 3365 h 1197398"/>
                  <a:gd name="connsiteX3" fmla="*/ 8596 w 1430516"/>
                  <a:gd name="connsiteY3" fmla="*/ 36301 h 1197398"/>
                  <a:gd name="connsiteX4" fmla="*/ 725887 w 1430516"/>
                  <a:gd name="connsiteY4" fmla="*/ 616012 h 1197398"/>
                  <a:gd name="connsiteX5" fmla="*/ 1399194 w 1430516"/>
                  <a:gd name="connsiteY5" fmla="*/ 1190720 h 1197398"/>
                  <a:gd name="connsiteX6" fmla="*/ 1426084 w 1430516"/>
                  <a:gd name="connsiteY6" fmla="*/ 1163829 h 1197398"/>
                  <a:gd name="connsiteX7" fmla="*/ 1426084 w 1430516"/>
                  <a:gd name="connsiteY7" fmla="*/ 1163829 h 119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516" h="1197398">
                    <a:moveTo>
                      <a:pt x="1426084" y="1163829"/>
                    </a:moveTo>
                    <a:cubicBezTo>
                      <a:pt x="1250149" y="940784"/>
                      <a:pt x="1009384" y="780065"/>
                      <a:pt x="783629" y="612051"/>
                    </a:cubicBezTo>
                    <a:cubicBezTo>
                      <a:pt x="523895" y="418814"/>
                      <a:pt x="295221" y="186805"/>
                      <a:pt x="27774" y="3365"/>
                    </a:cubicBezTo>
                    <a:cubicBezTo>
                      <a:pt x="7554" y="-10601"/>
                      <a:pt x="-11624" y="22543"/>
                      <a:pt x="8596" y="36301"/>
                    </a:cubicBezTo>
                    <a:cubicBezTo>
                      <a:pt x="262910" y="210569"/>
                      <a:pt x="480953" y="429863"/>
                      <a:pt x="725887" y="616012"/>
                    </a:cubicBezTo>
                    <a:cubicBezTo>
                      <a:pt x="960398" y="794240"/>
                      <a:pt x="1214712" y="956834"/>
                      <a:pt x="1399194" y="1190720"/>
                    </a:cubicBezTo>
                    <a:cubicBezTo>
                      <a:pt x="1414411" y="1210106"/>
                      <a:pt x="1441093" y="1183007"/>
                      <a:pt x="1426084" y="1163829"/>
                    </a:cubicBezTo>
                    <a:lnTo>
                      <a:pt x="1426084" y="1163829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7" name="Freeform: Shape 95">
                <a:extLst>
                  <a:ext uri="{FF2B5EF4-FFF2-40B4-BE49-F238E27FC236}">
                    <a16:creationId xmlns:a16="http://schemas.microsoft.com/office/drawing/2014/main" id="{52C818BC-E0A4-A57E-3757-4D4826AFC9D1}"/>
                  </a:ext>
                </a:extLst>
              </p:cNvPr>
              <p:cNvSpPr/>
              <p:nvPr/>
            </p:nvSpPr>
            <p:spPr>
              <a:xfrm>
                <a:off x="10419392" y="4372509"/>
                <a:ext cx="354555" cy="325891"/>
              </a:xfrm>
              <a:custGeom>
                <a:avLst/>
                <a:gdLst>
                  <a:gd name="connsiteX0" fmla="*/ 18396 w 354555"/>
                  <a:gd name="connsiteY0" fmla="*/ 316066 h 325891"/>
                  <a:gd name="connsiteX1" fmla="*/ 335455 w 354555"/>
                  <a:gd name="connsiteY1" fmla="*/ 325863 h 325891"/>
                  <a:gd name="connsiteX2" fmla="*/ 354424 w 354555"/>
                  <a:gd name="connsiteY2" fmla="*/ 306894 h 325891"/>
                  <a:gd name="connsiteX3" fmla="*/ 312108 w 354555"/>
                  <a:gd name="connsiteY3" fmla="*/ 8596 h 325891"/>
                  <a:gd name="connsiteX4" fmla="*/ 279172 w 354555"/>
                  <a:gd name="connsiteY4" fmla="*/ 27774 h 325891"/>
                  <a:gd name="connsiteX5" fmla="*/ 316277 w 354555"/>
                  <a:gd name="connsiteY5" fmla="*/ 306894 h 325891"/>
                  <a:gd name="connsiteX6" fmla="*/ 335247 w 354555"/>
                  <a:gd name="connsiteY6" fmla="*/ 287925 h 325891"/>
                  <a:gd name="connsiteX7" fmla="*/ 18188 w 354555"/>
                  <a:gd name="connsiteY7" fmla="*/ 278127 h 325891"/>
                  <a:gd name="connsiteX8" fmla="*/ 18396 w 354555"/>
                  <a:gd name="connsiteY8" fmla="*/ 316066 h 325891"/>
                  <a:gd name="connsiteX9" fmla="*/ 18396 w 354555"/>
                  <a:gd name="connsiteY9" fmla="*/ 316066 h 32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4555" h="325891">
                    <a:moveTo>
                      <a:pt x="18396" y="316066"/>
                    </a:moveTo>
                    <a:cubicBezTo>
                      <a:pt x="123874" y="323570"/>
                      <a:pt x="229769" y="319610"/>
                      <a:pt x="335455" y="325863"/>
                    </a:cubicBezTo>
                    <a:cubicBezTo>
                      <a:pt x="344836" y="326489"/>
                      <a:pt x="355884" y="316691"/>
                      <a:pt x="354424" y="306894"/>
                    </a:cubicBezTo>
                    <a:cubicBezTo>
                      <a:pt x="340875" y="206211"/>
                      <a:pt x="373394" y="98023"/>
                      <a:pt x="312108" y="8596"/>
                    </a:cubicBezTo>
                    <a:cubicBezTo>
                      <a:pt x="298350" y="-11624"/>
                      <a:pt x="265206" y="7554"/>
                      <a:pt x="279172" y="27774"/>
                    </a:cubicBezTo>
                    <a:cubicBezTo>
                      <a:pt x="335455" y="110113"/>
                      <a:pt x="303770" y="213924"/>
                      <a:pt x="316277" y="306894"/>
                    </a:cubicBezTo>
                    <a:cubicBezTo>
                      <a:pt x="322531" y="300640"/>
                      <a:pt x="328993" y="294178"/>
                      <a:pt x="335247" y="287925"/>
                    </a:cubicBezTo>
                    <a:cubicBezTo>
                      <a:pt x="229560" y="281671"/>
                      <a:pt x="123874" y="285632"/>
                      <a:pt x="18188" y="278127"/>
                    </a:cubicBezTo>
                    <a:cubicBezTo>
                      <a:pt x="-6201" y="276251"/>
                      <a:pt x="-5993" y="314398"/>
                      <a:pt x="18396" y="316066"/>
                    </a:cubicBezTo>
                    <a:lnTo>
                      <a:pt x="18396" y="31606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8" name="Freeform: Shape 96">
                <a:extLst>
                  <a:ext uri="{FF2B5EF4-FFF2-40B4-BE49-F238E27FC236}">
                    <a16:creationId xmlns:a16="http://schemas.microsoft.com/office/drawing/2014/main" id="{04386A86-34BB-4C1C-15C3-D5E82E586640}"/>
                  </a:ext>
                </a:extLst>
              </p:cNvPr>
              <p:cNvSpPr/>
              <p:nvPr/>
            </p:nvSpPr>
            <p:spPr>
              <a:xfrm>
                <a:off x="10118723" y="4162542"/>
                <a:ext cx="490559" cy="400638"/>
              </a:xfrm>
              <a:custGeom>
                <a:avLst/>
                <a:gdLst>
                  <a:gd name="connsiteX0" fmla="*/ 18266 w 490559"/>
                  <a:gd name="connsiteY0" fmla="*/ 354058 h 400638"/>
                  <a:gd name="connsiteX1" fmla="*/ 466025 w 490559"/>
                  <a:gd name="connsiteY1" fmla="*/ 400127 h 400638"/>
                  <a:gd name="connsiteX2" fmla="*/ 490206 w 490559"/>
                  <a:gd name="connsiteY2" fmla="*/ 381783 h 400638"/>
                  <a:gd name="connsiteX3" fmla="*/ 405574 w 490559"/>
                  <a:gd name="connsiteY3" fmla="*/ 9484 h 400638"/>
                  <a:gd name="connsiteX4" fmla="*/ 372638 w 490559"/>
                  <a:gd name="connsiteY4" fmla="*/ 28662 h 400638"/>
                  <a:gd name="connsiteX5" fmla="*/ 452059 w 490559"/>
                  <a:gd name="connsiteY5" fmla="*/ 381783 h 400638"/>
                  <a:gd name="connsiteX6" fmla="*/ 476240 w 490559"/>
                  <a:gd name="connsiteY6" fmla="*/ 363439 h 400638"/>
                  <a:gd name="connsiteX7" fmla="*/ 18474 w 490559"/>
                  <a:gd name="connsiteY7" fmla="*/ 316120 h 400638"/>
                  <a:gd name="connsiteX8" fmla="*/ 18266 w 490559"/>
                  <a:gd name="connsiteY8" fmla="*/ 354058 h 400638"/>
                  <a:gd name="connsiteX9" fmla="*/ 18266 w 490559"/>
                  <a:gd name="connsiteY9" fmla="*/ 354058 h 400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0559" h="400638">
                    <a:moveTo>
                      <a:pt x="18266" y="354058"/>
                    </a:moveTo>
                    <a:cubicBezTo>
                      <a:pt x="169187" y="347596"/>
                      <a:pt x="318648" y="368233"/>
                      <a:pt x="466025" y="400127"/>
                    </a:cubicBezTo>
                    <a:cubicBezTo>
                      <a:pt x="478324" y="402837"/>
                      <a:pt x="489789" y="394499"/>
                      <a:pt x="490206" y="381783"/>
                    </a:cubicBezTo>
                    <a:cubicBezTo>
                      <a:pt x="494167" y="256919"/>
                      <a:pt x="464775" y="119548"/>
                      <a:pt x="405574" y="9484"/>
                    </a:cubicBezTo>
                    <a:cubicBezTo>
                      <a:pt x="393900" y="-12195"/>
                      <a:pt x="361173" y="7191"/>
                      <a:pt x="372638" y="28662"/>
                    </a:cubicBezTo>
                    <a:cubicBezTo>
                      <a:pt x="428504" y="132680"/>
                      <a:pt x="455811" y="264215"/>
                      <a:pt x="452059" y="381783"/>
                    </a:cubicBezTo>
                    <a:cubicBezTo>
                      <a:pt x="459980" y="375738"/>
                      <a:pt x="468110" y="369484"/>
                      <a:pt x="476240" y="363439"/>
                    </a:cubicBezTo>
                    <a:cubicBezTo>
                      <a:pt x="325736" y="330920"/>
                      <a:pt x="172730" y="309449"/>
                      <a:pt x="18474" y="316120"/>
                    </a:cubicBezTo>
                    <a:cubicBezTo>
                      <a:pt x="-6123" y="316954"/>
                      <a:pt x="-6123" y="355101"/>
                      <a:pt x="18266" y="354058"/>
                    </a:cubicBezTo>
                    <a:lnTo>
                      <a:pt x="18266" y="354058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9" name="Freeform: Shape 97">
                <a:extLst>
                  <a:ext uri="{FF2B5EF4-FFF2-40B4-BE49-F238E27FC236}">
                    <a16:creationId xmlns:a16="http://schemas.microsoft.com/office/drawing/2014/main" id="{A08BD1B0-8AB6-83DA-3A5D-2EF408BD20C4}"/>
                  </a:ext>
                </a:extLst>
              </p:cNvPr>
              <p:cNvSpPr/>
              <p:nvPr/>
            </p:nvSpPr>
            <p:spPr>
              <a:xfrm>
                <a:off x="9921004" y="3898954"/>
                <a:ext cx="376821" cy="424839"/>
              </a:xfrm>
              <a:custGeom>
                <a:avLst/>
                <a:gdLst>
                  <a:gd name="connsiteX0" fmla="*/ 18370 w 376821"/>
                  <a:gd name="connsiteY0" fmla="*/ 424826 h 424839"/>
                  <a:gd name="connsiteX1" fmla="*/ 353564 w 376821"/>
                  <a:gd name="connsiteY1" fmla="*/ 418781 h 424839"/>
                  <a:gd name="connsiteX2" fmla="*/ 371908 w 376821"/>
                  <a:gd name="connsiteY2" fmla="*/ 404814 h 424839"/>
                  <a:gd name="connsiteX3" fmla="*/ 299783 w 376821"/>
                  <a:gd name="connsiteY3" fmla="*/ 9794 h 424839"/>
                  <a:gd name="connsiteX4" fmla="*/ 266847 w 376821"/>
                  <a:gd name="connsiteY4" fmla="*/ 28972 h 424839"/>
                  <a:gd name="connsiteX5" fmla="*/ 336888 w 376821"/>
                  <a:gd name="connsiteY5" fmla="*/ 324351 h 424839"/>
                  <a:gd name="connsiteX6" fmla="*/ 337513 w 376821"/>
                  <a:gd name="connsiteY6" fmla="*/ 373338 h 424839"/>
                  <a:gd name="connsiteX7" fmla="*/ 242458 w 376821"/>
                  <a:gd name="connsiteY7" fmla="*/ 380425 h 424839"/>
                  <a:gd name="connsiteX8" fmla="*/ 18370 w 376821"/>
                  <a:gd name="connsiteY8" fmla="*/ 386887 h 424839"/>
                  <a:gd name="connsiteX9" fmla="*/ 18370 w 376821"/>
                  <a:gd name="connsiteY9" fmla="*/ 424826 h 424839"/>
                  <a:gd name="connsiteX10" fmla="*/ 18370 w 376821"/>
                  <a:gd name="connsiteY10" fmla="*/ 424826 h 42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821" h="424839">
                    <a:moveTo>
                      <a:pt x="18370" y="424826"/>
                    </a:moveTo>
                    <a:cubicBezTo>
                      <a:pt x="130102" y="420657"/>
                      <a:pt x="241833" y="416905"/>
                      <a:pt x="353564" y="418781"/>
                    </a:cubicBezTo>
                    <a:cubicBezTo>
                      <a:pt x="361277" y="418989"/>
                      <a:pt x="370658" y="412944"/>
                      <a:pt x="371908" y="404814"/>
                    </a:cubicBezTo>
                    <a:cubicBezTo>
                      <a:pt x="390669" y="278908"/>
                      <a:pt x="353356" y="123401"/>
                      <a:pt x="299783" y="9794"/>
                    </a:cubicBezTo>
                    <a:cubicBezTo>
                      <a:pt x="289360" y="-12302"/>
                      <a:pt x="256425" y="6875"/>
                      <a:pt x="266847" y="28972"/>
                    </a:cubicBezTo>
                    <a:cubicBezTo>
                      <a:pt x="309372" y="119232"/>
                      <a:pt x="328967" y="225752"/>
                      <a:pt x="336888" y="324351"/>
                    </a:cubicBezTo>
                    <a:cubicBezTo>
                      <a:pt x="338139" y="340610"/>
                      <a:pt x="337930" y="356870"/>
                      <a:pt x="337513" y="373338"/>
                    </a:cubicBezTo>
                    <a:cubicBezTo>
                      <a:pt x="337096" y="386679"/>
                      <a:pt x="252464" y="380217"/>
                      <a:pt x="242458" y="380425"/>
                    </a:cubicBezTo>
                    <a:cubicBezTo>
                      <a:pt x="167623" y="381050"/>
                      <a:pt x="92997" y="384177"/>
                      <a:pt x="18370" y="386887"/>
                    </a:cubicBezTo>
                    <a:cubicBezTo>
                      <a:pt x="-6019" y="387721"/>
                      <a:pt x="-6227" y="425660"/>
                      <a:pt x="18370" y="424826"/>
                    </a:cubicBezTo>
                    <a:lnTo>
                      <a:pt x="18370" y="42482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0" name="Freeform: Shape 98">
                <a:extLst>
                  <a:ext uri="{FF2B5EF4-FFF2-40B4-BE49-F238E27FC236}">
                    <a16:creationId xmlns:a16="http://schemas.microsoft.com/office/drawing/2014/main" id="{800B2582-624E-E553-6194-2C9CA665AEF9}"/>
                  </a:ext>
                </a:extLst>
              </p:cNvPr>
              <p:cNvSpPr/>
              <p:nvPr/>
            </p:nvSpPr>
            <p:spPr>
              <a:xfrm>
                <a:off x="9713697" y="3805537"/>
                <a:ext cx="344546" cy="309163"/>
              </a:xfrm>
              <a:custGeom>
                <a:avLst/>
                <a:gdLst>
                  <a:gd name="connsiteX0" fmla="*/ 18474 w 344546"/>
                  <a:gd name="connsiteY0" fmla="*/ 309164 h 309163"/>
                  <a:gd name="connsiteX1" fmla="*/ 324277 w 344546"/>
                  <a:gd name="connsiteY1" fmla="*/ 308955 h 309163"/>
                  <a:gd name="connsiteX2" fmla="*/ 343246 w 344546"/>
                  <a:gd name="connsiteY2" fmla="*/ 289986 h 309163"/>
                  <a:gd name="connsiteX3" fmla="*/ 340744 w 344546"/>
                  <a:gd name="connsiteY3" fmla="*/ 18370 h 309163"/>
                  <a:gd name="connsiteX4" fmla="*/ 302597 w 344546"/>
                  <a:gd name="connsiteY4" fmla="*/ 18370 h 309163"/>
                  <a:gd name="connsiteX5" fmla="*/ 305099 w 344546"/>
                  <a:gd name="connsiteY5" fmla="*/ 289986 h 309163"/>
                  <a:gd name="connsiteX6" fmla="*/ 324068 w 344546"/>
                  <a:gd name="connsiteY6" fmla="*/ 271016 h 309163"/>
                  <a:gd name="connsiteX7" fmla="*/ 18266 w 344546"/>
                  <a:gd name="connsiteY7" fmla="*/ 271225 h 309163"/>
                  <a:gd name="connsiteX8" fmla="*/ 18474 w 344546"/>
                  <a:gd name="connsiteY8" fmla="*/ 309164 h 309163"/>
                  <a:gd name="connsiteX9" fmla="*/ 18474 w 344546"/>
                  <a:gd name="connsiteY9" fmla="*/ 309164 h 30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4546" h="309163">
                    <a:moveTo>
                      <a:pt x="18474" y="309164"/>
                    </a:moveTo>
                    <a:cubicBezTo>
                      <a:pt x="120408" y="309164"/>
                      <a:pt x="222342" y="303118"/>
                      <a:pt x="324277" y="308955"/>
                    </a:cubicBezTo>
                    <a:cubicBezTo>
                      <a:pt x="334908" y="309580"/>
                      <a:pt x="343037" y="299783"/>
                      <a:pt x="343246" y="289986"/>
                    </a:cubicBezTo>
                    <a:cubicBezTo>
                      <a:pt x="346164" y="199308"/>
                      <a:pt x="343663" y="108839"/>
                      <a:pt x="340744" y="18370"/>
                    </a:cubicBezTo>
                    <a:cubicBezTo>
                      <a:pt x="339911" y="-6019"/>
                      <a:pt x="301763" y="-6227"/>
                      <a:pt x="302597" y="18370"/>
                    </a:cubicBezTo>
                    <a:cubicBezTo>
                      <a:pt x="305516" y="109048"/>
                      <a:pt x="308017" y="199517"/>
                      <a:pt x="305099" y="289986"/>
                    </a:cubicBezTo>
                    <a:cubicBezTo>
                      <a:pt x="311352" y="283524"/>
                      <a:pt x="317814" y="277270"/>
                      <a:pt x="324068" y="271016"/>
                    </a:cubicBezTo>
                    <a:cubicBezTo>
                      <a:pt x="222134" y="265180"/>
                      <a:pt x="120200" y="271225"/>
                      <a:pt x="18266" y="271225"/>
                    </a:cubicBezTo>
                    <a:cubicBezTo>
                      <a:pt x="-6123" y="271016"/>
                      <a:pt x="-6123" y="309164"/>
                      <a:pt x="18474" y="309164"/>
                    </a:cubicBezTo>
                    <a:lnTo>
                      <a:pt x="18474" y="30916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1" name="Freeform: Shape 99">
                <a:extLst>
                  <a:ext uri="{FF2B5EF4-FFF2-40B4-BE49-F238E27FC236}">
                    <a16:creationId xmlns:a16="http://schemas.microsoft.com/office/drawing/2014/main" id="{EAD1EF70-4921-C8AF-7A33-869E3A728249}"/>
                  </a:ext>
                </a:extLst>
              </p:cNvPr>
              <p:cNvSpPr/>
              <p:nvPr/>
            </p:nvSpPr>
            <p:spPr>
              <a:xfrm>
                <a:off x="9518610" y="3595780"/>
                <a:ext cx="260260" cy="296175"/>
              </a:xfrm>
              <a:custGeom>
                <a:avLst/>
                <a:gdLst>
                  <a:gd name="connsiteX0" fmla="*/ 18240 w 260260"/>
                  <a:gd name="connsiteY0" fmla="*/ 291914 h 296175"/>
                  <a:gd name="connsiteX1" fmla="*/ 234198 w 260260"/>
                  <a:gd name="connsiteY1" fmla="*/ 295875 h 296175"/>
                  <a:gd name="connsiteX2" fmla="*/ 257545 w 260260"/>
                  <a:gd name="connsiteY2" fmla="*/ 282534 h 296175"/>
                  <a:gd name="connsiteX3" fmla="*/ 224609 w 260260"/>
                  <a:gd name="connsiteY3" fmla="*/ 18214 h 296175"/>
                  <a:gd name="connsiteX4" fmla="*/ 186462 w 260260"/>
                  <a:gd name="connsiteY4" fmla="*/ 18214 h 296175"/>
                  <a:gd name="connsiteX5" fmla="*/ 220857 w 260260"/>
                  <a:gd name="connsiteY5" fmla="*/ 272528 h 296175"/>
                  <a:gd name="connsiteX6" fmla="*/ 244204 w 260260"/>
                  <a:gd name="connsiteY6" fmla="*/ 259187 h 296175"/>
                  <a:gd name="connsiteX7" fmla="*/ 18031 w 260260"/>
                  <a:gd name="connsiteY7" fmla="*/ 253975 h 296175"/>
                  <a:gd name="connsiteX8" fmla="*/ 18240 w 260260"/>
                  <a:gd name="connsiteY8" fmla="*/ 291914 h 296175"/>
                  <a:gd name="connsiteX9" fmla="*/ 18240 w 260260"/>
                  <a:gd name="connsiteY9" fmla="*/ 291914 h 296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260" h="296175">
                    <a:moveTo>
                      <a:pt x="18240" y="291914"/>
                    </a:moveTo>
                    <a:cubicBezTo>
                      <a:pt x="90573" y="284410"/>
                      <a:pt x="162282" y="284201"/>
                      <a:pt x="234198" y="295875"/>
                    </a:cubicBezTo>
                    <a:cubicBezTo>
                      <a:pt x="243370" y="297334"/>
                      <a:pt x="256086" y="293582"/>
                      <a:pt x="257545" y="282534"/>
                    </a:cubicBezTo>
                    <a:cubicBezTo>
                      <a:pt x="270678" y="190814"/>
                      <a:pt x="232322" y="108266"/>
                      <a:pt x="224609" y="18214"/>
                    </a:cubicBezTo>
                    <a:cubicBezTo>
                      <a:pt x="222525" y="-5967"/>
                      <a:pt x="184378" y="-6175"/>
                      <a:pt x="186462" y="18214"/>
                    </a:cubicBezTo>
                    <a:cubicBezTo>
                      <a:pt x="193758" y="103263"/>
                      <a:pt x="233364" y="186436"/>
                      <a:pt x="220857" y="272528"/>
                    </a:cubicBezTo>
                    <a:cubicBezTo>
                      <a:pt x="228778" y="268150"/>
                      <a:pt x="236491" y="263564"/>
                      <a:pt x="244204" y="259187"/>
                    </a:cubicBezTo>
                    <a:cubicBezTo>
                      <a:pt x="168744" y="246888"/>
                      <a:pt x="93909" y="245846"/>
                      <a:pt x="18031" y="253975"/>
                    </a:cubicBezTo>
                    <a:cubicBezTo>
                      <a:pt x="-5941" y="256477"/>
                      <a:pt x="-6149" y="294624"/>
                      <a:pt x="18240" y="291914"/>
                    </a:cubicBezTo>
                    <a:lnTo>
                      <a:pt x="18240" y="291914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2" name="Freeform: Shape 100">
                <a:extLst>
                  <a:ext uri="{FF2B5EF4-FFF2-40B4-BE49-F238E27FC236}">
                    <a16:creationId xmlns:a16="http://schemas.microsoft.com/office/drawing/2014/main" id="{361EC0DA-EA72-5E18-E275-08D2E93F36D3}"/>
                  </a:ext>
                </a:extLst>
              </p:cNvPr>
              <p:cNvSpPr/>
              <p:nvPr/>
            </p:nvSpPr>
            <p:spPr>
              <a:xfrm>
                <a:off x="9909618" y="374761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3" name="Freeform: Shape 101">
                <a:extLst>
                  <a:ext uri="{FF2B5EF4-FFF2-40B4-BE49-F238E27FC236}">
                    <a16:creationId xmlns:a16="http://schemas.microsoft.com/office/drawing/2014/main" id="{AF1C67C9-945F-D6AB-CC20-1FAC88C13763}"/>
                  </a:ext>
                </a:extLst>
              </p:cNvPr>
              <p:cNvSpPr/>
              <p:nvPr/>
            </p:nvSpPr>
            <p:spPr>
              <a:xfrm>
                <a:off x="9842495" y="36875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4" name="Freeform: Shape 102">
                <a:extLst>
                  <a:ext uri="{FF2B5EF4-FFF2-40B4-BE49-F238E27FC236}">
                    <a16:creationId xmlns:a16="http://schemas.microsoft.com/office/drawing/2014/main" id="{9755DC33-6669-2145-F610-733D9ED07EF3}"/>
                  </a:ext>
                </a:extLst>
              </p:cNvPr>
              <p:cNvSpPr/>
              <p:nvPr/>
            </p:nvSpPr>
            <p:spPr>
              <a:xfrm>
                <a:off x="9924209" y="3668192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5" name="Freeform: Shape 103">
                <a:extLst>
                  <a:ext uri="{FF2B5EF4-FFF2-40B4-BE49-F238E27FC236}">
                    <a16:creationId xmlns:a16="http://schemas.microsoft.com/office/drawing/2014/main" id="{AA1115D8-7B60-252C-6E5E-616765CDF5C0}"/>
                  </a:ext>
                </a:extLst>
              </p:cNvPr>
              <p:cNvSpPr/>
              <p:nvPr/>
            </p:nvSpPr>
            <p:spPr>
              <a:xfrm>
                <a:off x="9786421" y="427687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6" name="Freeform: Shape 104">
                <a:extLst>
                  <a:ext uri="{FF2B5EF4-FFF2-40B4-BE49-F238E27FC236}">
                    <a16:creationId xmlns:a16="http://schemas.microsoft.com/office/drawing/2014/main" id="{26204D3B-DBFB-F2F6-E7AB-FD57A2979676}"/>
                  </a:ext>
                </a:extLst>
              </p:cNvPr>
              <p:cNvSpPr/>
              <p:nvPr/>
            </p:nvSpPr>
            <p:spPr>
              <a:xfrm>
                <a:off x="9711169" y="4221638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7" name="Freeform: Shape 105">
                <a:extLst>
                  <a:ext uri="{FF2B5EF4-FFF2-40B4-BE49-F238E27FC236}">
                    <a16:creationId xmlns:a16="http://schemas.microsoft.com/office/drawing/2014/main" id="{82ADAEAF-F6F0-93A5-14BA-EA1F596B7F56}"/>
                  </a:ext>
                </a:extLst>
              </p:cNvPr>
              <p:cNvSpPr/>
              <p:nvPr/>
            </p:nvSpPr>
            <p:spPr>
              <a:xfrm>
                <a:off x="9809351" y="419266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208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8" name="Freeform: Shape 106">
                <a:extLst>
                  <a:ext uri="{FF2B5EF4-FFF2-40B4-BE49-F238E27FC236}">
                    <a16:creationId xmlns:a16="http://schemas.microsoft.com/office/drawing/2014/main" id="{1B2C549F-DC4A-3062-24AD-1C1EBD8BD14E}"/>
                  </a:ext>
                </a:extLst>
              </p:cNvPr>
              <p:cNvSpPr/>
              <p:nvPr/>
            </p:nvSpPr>
            <p:spPr>
              <a:xfrm>
                <a:off x="9351378" y="360273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59" name="Freeform: Shape 107">
                <a:extLst>
                  <a:ext uri="{FF2B5EF4-FFF2-40B4-BE49-F238E27FC236}">
                    <a16:creationId xmlns:a16="http://schemas.microsoft.com/office/drawing/2014/main" id="{05A35F8D-2365-E516-25A9-B050FEC20BDC}"/>
                  </a:ext>
                </a:extLst>
              </p:cNvPr>
              <p:cNvSpPr/>
              <p:nvPr/>
            </p:nvSpPr>
            <p:spPr>
              <a:xfrm>
                <a:off x="9397863" y="3559796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0" name="Freeform: Shape 108">
                <a:extLst>
                  <a:ext uri="{FF2B5EF4-FFF2-40B4-BE49-F238E27FC236}">
                    <a16:creationId xmlns:a16="http://schemas.microsoft.com/office/drawing/2014/main" id="{D0C17C01-665E-5F96-FDB1-695864A9D7CE}"/>
                  </a:ext>
                </a:extLst>
              </p:cNvPr>
              <p:cNvSpPr/>
              <p:nvPr/>
            </p:nvSpPr>
            <p:spPr>
              <a:xfrm>
                <a:off x="10271911" y="3846003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1" name="Freeform: Shape 109">
                <a:extLst>
                  <a:ext uri="{FF2B5EF4-FFF2-40B4-BE49-F238E27FC236}">
                    <a16:creationId xmlns:a16="http://schemas.microsoft.com/office/drawing/2014/main" id="{78E67B63-C41F-6693-B6BC-0179B949B7A8}"/>
                  </a:ext>
                </a:extLst>
              </p:cNvPr>
              <p:cNvSpPr/>
              <p:nvPr/>
            </p:nvSpPr>
            <p:spPr>
              <a:xfrm>
                <a:off x="10209583" y="3794307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2" name="Freeform: Shape 110">
                <a:extLst>
                  <a:ext uri="{FF2B5EF4-FFF2-40B4-BE49-F238E27FC236}">
                    <a16:creationId xmlns:a16="http://schemas.microsoft.com/office/drawing/2014/main" id="{6CD68A0D-9BE2-867B-4E13-FDDC618CBB28}"/>
                  </a:ext>
                </a:extLst>
              </p:cNvPr>
              <p:cNvSpPr/>
              <p:nvPr/>
            </p:nvSpPr>
            <p:spPr>
              <a:xfrm>
                <a:off x="10067209" y="4547660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63" name="Freeform: Shape 111">
                <a:extLst>
                  <a:ext uri="{FF2B5EF4-FFF2-40B4-BE49-F238E27FC236}">
                    <a16:creationId xmlns:a16="http://schemas.microsoft.com/office/drawing/2014/main" id="{ACCB5643-289C-DC62-0CC5-899D011EC14C}"/>
                  </a:ext>
                </a:extLst>
              </p:cNvPr>
              <p:cNvSpPr/>
              <p:nvPr/>
            </p:nvSpPr>
            <p:spPr>
              <a:xfrm>
                <a:off x="9991332" y="4520144"/>
                <a:ext cx="55344" cy="57116"/>
              </a:xfrm>
              <a:custGeom>
                <a:avLst/>
                <a:gdLst>
                  <a:gd name="connsiteX0" fmla="*/ 27672 w 55344"/>
                  <a:gd name="connsiteY0" fmla="*/ 57116 h 57116"/>
                  <a:gd name="connsiteX1" fmla="*/ 27672 w 55344"/>
                  <a:gd name="connsiteY1" fmla="*/ 0 h 57116"/>
                  <a:gd name="connsiteX2" fmla="*/ 27672 w 55344"/>
                  <a:gd name="connsiteY2" fmla="*/ 57116 h 57116"/>
                  <a:gd name="connsiteX3" fmla="*/ 27672 w 55344"/>
                  <a:gd name="connsiteY3" fmla="*/ 57116 h 57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344" h="57116">
                    <a:moveTo>
                      <a:pt x="27672" y="57116"/>
                    </a:moveTo>
                    <a:cubicBezTo>
                      <a:pt x="64569" y="57116"/>
                      <a:pt x="64569" y="0"/>
                      <a:pt x="27672" y="0"/>
                    </a:cubicBezTo>
                    <a:cubicBezTo>
                      <a:pt x="-9224" y="0"/>
                      <a:pt x="-9224" y="57116"/>
                      <a:pt x="27672" y="57116"/>
                    </a:cubicBezTo>
                    <a:lnTo>
                      <a:pt x="27672" y="57116"/>
                    </a:lnTo>
                    <a:close/>
                  </a:path>
                </a:pathLst>
              </a:custGeom>
              <a:solidFill>
                <a:srgbClr val="46AA9E"/>
              </a:solidFill>
              <a:ln w="2077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5" name="Graphic 23">
              <a:extLst>
                <a:ext uri="{FF2B5EF4-FFF2-40B4-BE49-F238E27FC236}">
                  <a16:creationId xmlns:a16="http://schemas.microsoft.com/office/drawing/2014/main" id="{DA11D0B5-D76A-3989-7095-67CFB07843D1}"/>
                </a:ext>
              </a:extLst>
            </p:cNvPr>
            <p:cNvSpPr/>
            <p:nvPr/>
          </p:nvSpPr>
          <p:spPr>
            <a:xfrm>
              <a:off x="47926" y="257571"/>
              <a:ext cx="5164498" cy="2950628"/>
            </a:xfrm>
            <a:custGeom>
              <a:avLst/>
              <a:gdLst>
                <a:gd name="connsiteX0" fmla="*/ 4236816 w 5164498"/>
                <a:gd name="connsiteY0" fmla="*/ 2950627 h 2950628"/>
                <a:gd name="connsiteX1" fmla="*/ 3910387 w 5164498"/>
                <a:gd name="connsiteY1" fmla="*/ 2902592 h 2950628"/>
                <a:gd name="connsiteX2" fmla="*/ 3106670 w 5164498"/>
                <a:gd name="connsiteY2" fmla="*/ 2402743 h 2950628"/>
                <a:gd name="connsiteX3" fmla="*/ 3087486 w 5164498"/>
                <a:gd name="connsiteY3" fmla="*/ 2385248 h 2950628"/>
                <a:gd name="connsiteX4" fmla="*/ 2817995 w 5164498"/>
                <a:gd name="connsiteY4" fmla="*/ 2194332 h 2950628"/>
                <a:gd name="connsiteX5" fmla="*/ 2091626 w 5164498"/>
                <a:gd name="connsiteY5" fmla="*/ 2380950 h 2950628"/>
                <a:gd name="connsiteX6" fmla="*/ 1745400 w 5164498"/>
                <a:gd name="connsiteY6" fmla="*/ 2559588 h 2950628"/>
                <a:gd name="connsiteX7" fmla="*/ 118783 w 5164498"/>
                <a:gd name="connsiteY7" fmla="*/ 1686350 h 2950628"/>
                <a:gd name="connsiteX8" fmla="*/ 192755 w 5164498"/>
                <a:gd name="connsiteY8" fmla="*/ 341194 h 2950628"/>
                <a:gd name="connsiteX9" fmla="*/ 844384 w 5164498"/>
                <a:gd name="connsiteY9" fmla="*/ 33 h 2950628"/>
                <a:gd name="connsiteX10" fmla="*/ 1601446 w 5164498"/>
                <a:gd name="connsiteY10" fmla="*/ 227321 h 2950628"/>
                <a:gd name="connsiteX11" fmla="*/ 1629838 w 5164498"/>
                <a:gd name="connsiteY11" fmla="*/ 241133 h 2950628"/>
                <a:gd name="connsiteX12" fmla="*/ 1978826 w 5164498"/>
                <a:gd name="connsiteY12" fmla="*/ 382478 h 2950628"/>
                <a:gd name="connsiteX13" fmla="*/ 2858818 w 5164498"/>
                <a:gd name="connsiteY13" fmla="*/ 299758 h 2950628"/>
                <a:gd name="connsiteX14" fmla="*/ 3373246 w 5164498"/>
                <a:gd name="connsiteY14" fmla="*/ 192637 h 2950628"/>
                <a:gd name="connsiteX15" fmla="*/ 4836112 w 5164498"/>
                <a:gd name="connsiteY15" fmla="*/ 853627 h 2950628"/>
                <a:gd name="connsiteX16" fmla="*/ 5158857 w 5164498"/>
                <a:gd name="connsiteY16" fmla="*/ 1766768 h 2950628"/>
                <a:gd name="connsiteX17" fmla="*/ 4822300 w 5164498"/>
                <a:gd name="connsiteY17" fmla="*/ 2757563 h 2950628"/>
                <a:gd name="connsiteX18" fmla="*/ 4236816 w 5164498"/>
                <a:gd name="connsiteY18" fmla="*/ 2950627 h 2950628"/>
                <a:gd name="connsiteX19" fmla="*/ 2643654 w 5164498"/>
                <a:gd name="connsiteY19" fmla="*/ 2138009 h 2950628"/>
                <a:gd name="connsiteX20" fmla="*/ 2826129 w 5164498"/>
                <a:gd name="connsiteY20" fmla="*/ 2171465 h 2950628"/>
                <a:gd name="connsiteX21" fmla="*/ 3103447 w 5164498"/>
                <a:gd name="connsiteY21" fmla="*/ 2367292 h 2950628"/>
                <a:gd name="connsiteX22" fmla="*/ 3122631 w 5164498"/>
                <a:gd name="connsiteY22" fmla="*/ 2384787 h 2950628"/>
                <a:gd name="connsiteX23" fmla="*/ 3916986 w 5164498"/>
                <a:gd name="connsiteY23" fmla="*/ 2879418 h 2950628"/>
                <a:gd name="connsiteX24" fmla="*/ 4806799 w 5164498"/>
                <a:gd name="connsiteY24" fmla="*/ 2739147 h 2950628"/>
                <a:gd name="connsiteX25" fmla="*/ 5134609 w 5164498"/>
                <a:gd name="connsiteY25" fmla="*/ 1768763 h 2950628"/>
                <a:gd name="connsiteX26" fmla="*/ 4816468 w 5164498"/>
                <a:gd name="connsiteY26" fmla="*/ 867746 h 2950628"/>
                <a:gd name="connsiteX27" fmla="*/ 3375701 w 5164498"/>
                <a:gd name="connsiteY27" fmla="*/ 216578 h 2950628"/>
                <a:gd name="connsiteX28" fmla="*/ 2864956 w 5164498"/>
                <a:gd name="connsiteY28" fmla="*/ 322932 h 2950628"/>
                <a:gd name="connsiteX29" fmla="*/ 1972995 w 5164498"/>
                <a:gd name="connsiteY29" fmla="*/ 405651 h 2950628"/>
                <a:gd name="connsiteX30" fmla="*/ 1619249 w 5164498"/>
                <a:gd name="connsiteY30" fmla="*/ 262618 h 2950628"/>
                <a:gd name="connsiteX31" fmla="*/ 1591010 w 5164498"/>
                <a:gd name="connsiteY31" fmla="*/ 248806 h 2950628"/>
                <a:gd name="connsiteX32" fmla="*/ 844230 w 5164498"/>
                <a:gd name="connsiteY32" fmla="*/ 24128 h 2950628"/>
                <a:gd name="connsiteX33" fmla="*/ 839012 w 5164498"/>
                <a:gd name="connsiteY33" fmla="*/ 24128 h 2950628"/>
                <a:gd name="connsiteX34" fmla="*/ 212859 w 5164498"/>
                <a:gd name="connsiteY34" fmla="*/ 354546 h 2950628"/>
                <a:gd name="connsiteX35" fmla="*/ 140882 w 5164498"/>
                <a:gd name="connsiteY35" fmla="*/ 1676681 h 2950628"/>
                <a:gd name="connsiteX36" fmla="*/ 1737727 w 5164498"/>
                <a:gd name="connsiteY36" fmla="*/ 2536568 h 2950628"/>
                <a:gd name="connsiteX37" fmla="*/ 2078888 w 5164498"/>
                <a:gd name="connsiteY37" fmla="*/ 2360232 h 2950628"/>
                <a:gd name="connsiteX38" fmla="*/ 2643654 w 5164498"/>
                <a:gd name="connsiteY38" fmla="*/ 2138009 h 29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164498" h="2950628">
                  <a:moveTo>
                    <a:pt x="4236816" y="2950627"/>
                  </a:moveTo>
                  <a:cubicBezTo>
                    <a:pt x="4129540" y="2950474"/>
                    <a:pt x="4019197" y="2934667"/>
                    <a:pt x="3910387" y="2902592"/>
                  </a:cubicBezTo>
                  <a:cubicBezTo>
                    <a:pt x="3571834" y="2802837"/>
                    <a:pt x="3289451" y="2569564"/>
                    <a:pt x="3106670" y="2402743"/>
                  </a:cubicBezTo>
                  <a:lnTo>
                    <a:pt x="3087486" y="2385248"/>
                  </a:lnTo>
                  <a:cubicBezTo>
                    <a:pt x="3005687" y="2310201"/>
                    <a:pt x="2921126" y="2232699"/>
                    <a:pt x="2817995" y="2194332"/>
                  </a:cubicBezTo>
                  <a:cubicBezTo>
                    <a:pt x="2557558" y="2097186"/>
                    <a:pt x="2320602" y="2241447"/>
                    <a:pt x="2091626" y="2380950"/>
                  </a:cubicBezTo>
                  <a:cubicBezTo>
                    <a:pt x="1978519" y="2449858"/>
                    <a:pt x="1861576" y="2521221"/>
                    <a:pt x="1745400" y="2559588"/>
                  </a:cubicBezTo>
                  <a:cubicBezTo>
                    <a:pt x="1101444" y="2772910"/>
                    <a:pt x="371393" y="2270606"/>
                    <a:pt x="118783" y="1686350"/>
                  </a:cubicBezTo>
                  <a:cubicBezTo>
                    <a:pt x="-37602" y="1324470"/>
                    <a:pt x="-64920" y="730085"/>
                    <a:pt x="192755" y="341194"/>
                  </a:cubicBezTo>
                  <a:cubicBezTo>
                    <a:pt x="341926" y="116055"/>
                    <a:pt x="566759" y="-2269"/>
                    <a:pt x="844384" y="33"/>
                  </a:cubicBezTo>
                  <a:cubicBezTo>
                    <a:pt x="1116331" y="2028"/>
                    <a:pt x="1377688" y="118358"/>
                    <a:pt x="1601446" y="227321"/>
                  </a:cubicBezTo>
                  <a:lnTo>
                    <a:pt x="1629838" y="241133"/>
                  </a:lnTo>
                  <a:cubicBezTo>
                    <a:pt x="1741563" y="295768"/>
                    <a:pt x="1857126" y="352244"/>
                    <a:pt x="1978826" y="382478"/>
                  </a:cubicBezTo>
                  <a:cubicBezTo>
                    <a:pt x="2269036" y="454761"/>
                    <a:pt x="2555563" y="379562"/>
                    <a:pt x="2858818" y="299758"/>
                  </a:cubicBezTo>
                  <a:cubicBezTo>
                    <a:pt x="3026866" y="255559"/>
                    <a:pt x="3200593" y="209979"/>
                    <a:pt x="3373246" y="192637"/>
                  </a:cubicBezTo>
                  <a:cubicBezTo>
                    <a:pt x="3933714" y="136620"/>
                    <a:pt x="4507842" y="396136"/>
                    <a:pt x="4836112" y="853627"/>
                  </a:cubicBezTo>
                  <a:cubicBezTo>
                    <a:pt x="5019814" y="1109614"/>
                    <a:pt x="5131386" y="1425453"/>
                    <a:pt x="5158857" y="1766768"/>
                  </a:cubicBezTo>
                  <a:cubicBezTo>
                    <a:pt x="5193081" y="2192337"/>
                    <a:pt x="5070459" y="2553450"/>
                    <a:pt x="4822300" y="2757563"/>
                  </a:cubicBezTo>
                  <a:cubicBezTo>
                    <a:pt x="4668370" y="2884482"/>
                    <a:pt x="4459192" y="2950934"/>
                    <a:pt x="4236816" y="2950627"/>
                  </a:cubicBezTo>
                  <a:close/>
                  <a:moveTo>
                    <a:pt x="2643654" y="2138009"/>
                  </a:moveTo>
                  <a:cubicBezTo>
                    <a:pt x="2703047" y="2138163"/>
                    <a:pt x="2763820" y="2148291"/>
                    <a:pt x="2826129" y="2171465"/>
                  </a:cubicBezTo>
                  <a:cubicBezTo>
                    <a:pt x="2933710" y="2211521"/>
                    <a:pt x="3019960" y="2290711"/>
                    <a:pt x="3103447" y="2367292"/>
                  </a:cubicBezTo>
                  <a:lnTo>
                    <a:pt x="3122631" y="2384787"/>
                  </a:lnTo>
                  <a:cubicBezTo>
                    <a:pt x="3303724" y="2550073"/>
                    <a:pt x="3583191" y="2781044"/>
                    <a:pt x="3916986" y="2879418"/>
                  </a:cubicBezTo>
                  <a:cubicBezTo>
                    <a:pt x="4243721" y="2975643"/>
                    <a:pt x="4584729" y="2921929"/>
                    <a:pt x="4806799" y="2739147"/>
                  </a:cubicBezTo>
                  <a:cubicBezTo>
                    <a:pt x="5150263" y="2456457"/>
                    <a:pt x="5150416" y="1966431"/>
                    <a:pt x="5134609" y="1768763"/>
                  </a:cubicBezTo>
                  <a:cubicBezTo>
                    <a:pt x="5107598" y="1431745"/>
                    <a:pt x="4997561" y="1120203"/>
                    <a:pt x="4816468" y="867746"/>
                  </a:cubicBezTo>
                  <a:cubicBezTo>
                    <a:pt x="4493108" y="417008"/>
                    <a:pt x="3927422" y="161482"/>
                    <a:pt x="3375701" y="216578"/>
                  </a:cubicBezTo>
                  <a:cubicBezTo>
                    <a:pt x="3204890" y="233613"/>
                    <a:pt x="3032084" y="279040"/>
                    <a:pt x="2864956" y="322932"/>
                  </a:cubicBezTo>
                  <a:cubicBezTo>
                    <a:pt x="2571984" y="399973"/>
                    <a:pt x="2269190" y="479470"/>
                    <a:pt x="1972995" y="405651"/>
                  </a:cubicBezTo>
                  <a:cubicBezTo>
                    <a:pt x="1848992" y="374804"/>
                    <a:pt x="1732202" y="317714"/>
                    <a:pt x="1619249" y="262618"/>
                  </a:cubicBezTo>
                  <a:lnTo>
                    <a:pt x="1591010" y="248806"/>
                  </a:lnTo>
                  <a:cubicBezTo>
                    <a:pt x="1369555" y="141224"/>
                    <a:pt x="1111113" y="26123"/>
                    <a:pt x="844230" y="24128"/>
                  </a:cubicBezTo>
                  <a:cubicBezTo>
                    <a:pt x="842542" y="24128"/>
                    <a:pt x="840701" y="24128"/>
                    <a:pt x="839012" y="24128"/>
                  </a:cubicBezTo>
                  <a:cubicBezTo>
                    <a:pt x="572897" y="23667"/>
                    <a:pt x="356506" y="137848"/>
                    <a:pt x="212859" y="354546"/>
                  </a:cubicBezTo>
                  <a:cubicBezTo>
                    <a:pt x="-40058" y="736377"/>
                    <a:pt x="-13047" y="1320787"/>
                    <a:pt x="140882" y="1676681"/>
                  </a:cubicBezTo>
                  <a:cubicBezTo>
                    <a:pt x="389348" y="2251423"/>
                    <a:pt x="1106202" y="2745900"/>
                    <a:pt x="1737727" y="2536568"/>
                  </a:cubicBezTo>
                  <a:cubicBezTo>
                    <a:pt x="1851140" y="2498968"/>
                    <a:pt x="1961791" y="2431595"/>
                    <a:pt x="2078888" y="2360232"/>
                  </a:cubicBezTo>
                  <a:cubicBezTo>
                    <a:pt x="2259214" y="2250502"/>
                    <a:pt x="2444144" y="2137702"/>
                    <a:pt x="2643654" y="2138009"/>
                  </a:cubicBezTo>
                  <a:close/>
                </a:path>
              </a:pathLst>
            </a:custGeom>
            <a:solidFill>
              <a:srgbClr val="535C6F"/>
            </a:solidFill>
            <a:ln w="1531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sp>
          <p:nvSpPr>
            <p:cNvPr id="6" name="Graphic 21">
              <a:extLst>
                <a:ext uri="{FF2B5EF4-FFF2-40B4-BE49-F238E27FC236}">
                  <a16:creationId xmlns:a16="http://schemas.microsoft.com/office/drawing/2014/main" id="{6B53203E-EB2E-BA8E-6896-64EAA0C824AD}"/>
                </a:ext>
              </a:extLst>
            </p:cNvPr>
            <p:cNvSpPr/>
            <p:nvPr/>
          </p:nvSpPr>
          <p:spPr>
            <a:xfrm>
              <a:off x="32247" y="80047"/>
              <a:ext cx="4910291" cy="2943797"/>
            </a:xfrm>
            <a:custGeom>
              <a:avLst/>
              <a:gdLst>
                <a:gd name="connsiteX0" fmla="*/ 163210 w 4910291"/>
                <a:gd name="connsiteY0" fmla="*/ 842876 h 2943797"/>
                <a:gd name="connsiteX1" fmla="*/ 257854 w 4910291"/>
                <a:gd name="connsiteY1" fmla="*/ 2149838 h 2943797"/>
                <a:gd name="connsiteX2" fmla="*/ 1534127 w 4910291"/>
                <a:gd name="connsiteY2" fmla="*/ 2447078 h 2943797"/>
                <a:gd name="connsiteX3" fmla="*/ 1875906 w 4910291"/>
                <a:gd name="connsiteY3" fmla="*/ 2272591 h 2943797"/>
                <a:gd name="connsiteX4" fmla="*/ 2381853 w 4910291"/>
                <a:gd name="connsiteY4" fmla="*/ 2211350 h 2943797"/>
                <a:gd name="connsiteX5" fmla="*/ 2913464 w 4910291"/>
                <a:gd name="connsiteY5" fmla="*/ 2629035 h 2943797"/>
                <a:gd name="connsiteX6" fmla="*/ 4076490 w 4910291"/>
                <a:gd name="connsiteY6" fmla="*/ 2899253 h 2943797"/>
                <a:gd name="connsiteX7" fmla="*/ 4887689 w 4910291"/>
                <a:gd name="connsiteY7" fmla="*/ 2036455 h 2943797"/>
                <a:gd name="connsiteX8" fmla="*/ 4849940 w 4910291"/>
                <a:gd name="connsiteY8" fmla="*/ 1418754 h 2943797"/>
                <a:gd name="connsiteX9" fmla="*/ 4166518 w 4910291"/>
                <a:gd name="connsiteY9" fmla="*/ 585694 h 2943797"/>
                <a:gd name="connsiteX10" fmla="*/ 3095556 w 4910291"/>
                <a:gd name="connsiteY10" fmla="*/ 496752 h 2943797"/>
                <a:gd name="connsiteX11" fmla="*/ 2686833 w 4910291"/>
                <a:gd name="connsiteY11" fmla="*/ 593569 h 2943797"/>
                <a:gd name="connsiteX12" fmla="*/ 2273494 w 4910291"/>
                <a:gd name="connsiteY12" fmla="*/ 337065 h 2943797"/>
                <a:gd name="connsiteX13" fmla="*/ 1200767 w 4910291"/>
                <a:gd name="connsiteY13" fmla="*/ 10359 h 2943797"/>
                <a:gd name="connsiteX14" fmla="*/ 296418 w 4910291"/>
                <a:gd name="connsiteY14" fmla="*/ 646934 h 2943797"/>
                <a:gd name="connsiteX15" fmla="*/ 163210 w 4910291"/>
                <a:gd name="connsiteY15" fmla="*/ 842876 h 29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10291" h="2943797">
                  <a:moveTo>
                    <a:pt x="163210" y="842876"/>
                  </a:moveTo>
                  <a:cubicBezTo>
                    <a:pt x="-86233" y="1238427"/>
                    <a:pt x="-45904" y="1794344"/>
                    <a:pt x="257854" y="2149838"/>
                  </a:cubicBezTo>
                  <a:cubicBezTo>
                    <a:pt x="561612" y="2505332"/>
                    <a:pt x="1104493" y="2631750"/>
                    <a:pt x="1534127" y="2447078"/>
                  </a:cubicBezTo>
                  <a:cubicBezTo>
                    <a:pt x="1651720" y="2396565"/>
                    <a:pt x="1759672" y="2325955"/>
                    <a:pt x="1875906" y="2272591"/>
                  </a:cubicBezTo>
                  <a:cubicBezTo>
                    <a:pt x="2033828" y="2200215"/>
                    <a:pt x="2215784" y="2160565"/>
                    <a:pt x="2381853" y="2211350"/>
                  </a:cubicBezTo>
                  <a:cubicBezTo>
                    <a:pt x="2599522" y="2277751"/>
                    <a:pt x="2742235" y="2478989"/>
                    <a:pt x="2913464" y="2629035"/>
                  </a:cubicBezTo>
                  <a:cubicBezTo>
                    <a:pt x="3225641" y="2902648"/>
                    <a:pt x="3677544" y="3013451"/>
                    <a:pt x="4076490" y="2899253"/>
                  </a:cubicBezTo>
                  <a:cubicBezTo>
                    <a:pt x="4475572" y="2785055"/>
                    <a:pt x="4804722" y="2443005"/>
                    <a:pt x="4887689" y="2036455"/>
                  </a:cubicBezTo>
                  <a:cubicBezTo>
                    <a:pt x="4929376" y="1832229"/>
                    <a:pt x="4911452" y="1617956"/>
                    <a:pt x="4849940" y="1418754"/>
                  </a:cubicBezTo>
                  <a:cubicBezTo>
                    <a:pt x="4741173" y="1066791"/>
                    <a:pt x="4491595" y="759095"/>
                    <a:pt x="4166518" y="585694"/>
                  </a:cubicBezTo>
                  <a:cubicBezTo>
                    <a:pt x="3841441" y="412292"/>
                    <a:pt x="3443989" y="377123"/>
                    <a:pt x="3095556" y="496752"/>
                  </a:cubicBezTo>
                  <a:cubicBezTo>
                    <a:pt x="2961669" y="542649"/>
                    <a:pt x="2827103" y="611493"/>
                    <a:pt x="2686833" y="593569"/>
                  </a:cubicBezTo>
                  <a:cubicBezTo>
                    <a:pt x="2523480" y="572794"/>
                    <a:pt x="2400456" y="441894"/>
                    <a:pt x="2273494" y="337065"/>
                  </a:cubicBezTo>
                  <a:cubicBezTo>
                    <a:pt x="1976933" y="92239"/>
                    <a:pt x="1582061" y="-39204"/>
                    <a:pt x="1200767" y="10359"/>
                  </a:cubicBezTo>
                  <a:cubicBezTo>
                    <a:pt x="819610" y="59922"/>
                    <a:pt x="461265" y="299588"/>
                    <a:pt x="296418" y="646934"/>
                  </a:cubicBezTo>
                  <a:cubicBezTo>
                    <a:pt x="271569" y="699213"/>
                    <a:pt x="194034" y="793993"/>
                    <a:pt x="163210" y="842876"/>
                  </a:cubicBezTo>
                  <a:close/>
                </a:path>
              </a:pathLst>
            </a:custGeom>
            <a:solidFill>
              <a:srgbClr val="8AD9FE"/>
            </a:solidFill>
            <a:ln w="135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th-TH"/>
            </a:p>
          </p:txBody>
        </p:sp>
        <p:grpSp>
          <p:nvGrpSpPr>
            <p:cNvPr id="7" name="Graphic 6">
              <a:extLst>
                <a:ext uri="{FF2B5EF4-FFF2-40B4-BE49-F238E27FC236}">
                  <a16:creationId xmlns:a16="http://schemas.microsoft.com/office/drawing/2014/main" id="{A8D7CBCB-4EB7-676B-5C02-C44DE7A006F4}"/>
                </a:ext>
              </a:extLst>
            </p:cNvPr>
            <p:cNvGrpSpPr/>
            <p:nvPr/>
          </p:nvGrpSpPr>
          <p:grpSpPr>
            <a:xfrm>
              <a:off x="6376079" y="226389"/>
              <a:ext cx="2684171" cy="1319146"/>
              <a:chOff x="-1591518" y="5517808"/>
              <a:chExt cx="2684171" cy="1319146"/>
            </a:xfrm>
            <a:solidFill>
              <a:schemeClr val="bg1"/>
            </a:solidFill>
          </p:grpSpPr>
          <p:sp>
            <p:nvSpPr>
              <p:cNvPr id="25" name="Freeform: Shape 258">
                <a:extLst>
                  <a:ext uri="{FF2B5EF4-FFF2-40B4-BE49-F238E27FC236}">
                    <a16:creationId xmlns:a16="http://schemas.microsoft.com/office/drawing/2014/main" id="{60675B0F-FBEF-EEDA-3D3D-52EC2D5287C4}"/>
                  </a:ext>
                </a:extLst>
              </p:cNvPr>
              <p:cNvSpPr/>
              <p:nvPr/>
            </p:nvSpPr>
            <p:spPr>
              <a:xfrm>
                <a:off x="-490289" y="5517808"/>
                <a:ext cx="225381" cy="226926"/>
              </a:xfrm>
              <a:custGeom>
                <a:avLst/>
                <a:gdLst>
                  <a:gd name="connsiteX0" fmla="*/ 3721 w 225381"/>
                  <a:gd name="connsiteY0" fmla="*/ 141870 h 226926"/>
                  <a:gd name="connsiteX1" fmla="*/ 87795 w 225381"/>
                  <a:gd name="connsiteY1" fmla="*/ 223180 h 226926"/>
                  <a:gd name="connsiteX2" fmla="*/ 221393 w 225381"/>
                  <a:gd name="connsiteY2" fmla="*/ 147628 h 226926"/>
                  <a:gd name="connsiteX3" fmla="*/ 208264 w 225381"/>
                  <a:gd name="connsiteY3" fmla="*/ 61941 h 226926"/>
                  <a:gd name="connsiteX4" fmla="*/ 205270 w 225381"/>
                  <a:gd name="connsiteY4" fmla="*/ 55492 h 226926"/>
                  <a:gd name="connsiteX5" fmla="*/ 56239 w 225381"/>
                  <a:gd name="connsiteY5" fmla="*/ 16103 h 226926"/>
                  <a:gd name="connsiteX6" fmla="*/ 15238 w 225381"/>
                  <a:gd name="connsiteY6" fmla="*/ 56413 h 226926"/>
                  <a:gd name="connsiteX7" fmla="*/ 3721 w 225381"/>
                  <a:gd name="connsiteY7" fmla="*/ 141870 h 226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381" h="226926">
                    <a:moveTo>
                      <a:pt x="3721" y="141870"/>
                    </a:moveTo>
                    <a:cubicBezTo>
                      <a:pt x="14777" y="182180"/>
                      <a:pt x="47946" y="212354"/>
                      <a:pt x="87795" y="223180"/>
                    </a:cubicBezTo>
                    <a:cubicBezTo>
                      <a:pt x="144920" y="238613"/>
                      <a:pt x="205500" y="204983"/>
                      <a:pt x="221393" y="147628"/>
                    </a:cubicBezTo>
                    <a:cubicBezTo>
                      <a:pt x="230146" y="116302"/>
                      <a:pt x="223927" y="86358"/>
                      <a:pt x="208264" y="61941"/>
                    </a:cubicBezTo>
                    <a:cubicBezTo>
                      <a:pt x="207112" y="59868"/>
                      <a:pt x="206652" y="57565"/>
                      <a:pt x="205270" y="55492"/>
                    </a:cubicBezTo>
                    <a:cubicBezTo>
                      <a:pt x="177859" y="8732"/>
                      <a:pt x="103919" y="-19600"/>
                      <a:pt x="56239" y="16103"/>
                    </a:cubicBezTo>
                    <a:cubicBezTo>
                      <a:pt x="38042" y="29694"/>
                      <a:pt x="26985" y="36373"/>
                      <a:pt x="15238" y="56413"/>
                    </a:cubicBezTo>
                    <a:cubicBezTo>
                      <a:pt x="266" y="81751"/>
                      <a:pt x="-3881" y="113308"/>
                      <a:pt x="3721" y="14187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 dirty="0"/>
              </a:p>
            </p:txBody>
          </p:sp>
          <p:sp>
            <p:nvSpPr>
              <p:cNvPr id="26" name="Freeform: Shape 259">
                <a:extLst>
                  <a:ext uri="{FF2B5EF4-FFF2-40B4-BE49-F238E27FC236}">
                    <a16:creationId xmlns:a16="http://schemas.microsoft.com/office/drawing/2014/main" id="{734A301C-1B20-2D07-0BC2-2D3F8DE8E9E9}"/>
                  </a:ext>
                </a:extLst>
              </p:cNvPr>
              <p:cNvSpPr/>
              <p:nvPr/>
            </p:nvSpPr>
            <p:spPr>
              <a:xfrm>
                <a:off x="-137049" y="5904208"/>
                <a:ext cx="202415" cy="202912"/>
              </a:xfrm>
              <a:custGeom>
                <a:avLst/>
                <a:gdLst>
                  <a:gd name="connsiteX0" fmla="*/ 49893 w 202415"/>
                  <a:gd name="connsiteY0" fmla="*/ 189203 h 202912"/>
                  <a:gd name="connsiteX1" fmla="*/ 188789 w 202415"/>
                  <a:gd name="connsiteY1" fmla="*/ 153039 h 202912"/>
                  <a:gd name="connsiteX2" fmla="*/ 128440 w 202415"/>
                  <a:gd name="connsiteY2" fmla="*/ 3778 h 202912"/>
                  <a:gd name="connsiteX3" fmla="*/ 29623 w 202415"/>
                  <a:gd name="connsiteY3" fmla="*/ 29576 h 202912"/>
                  <a:gd name="connsiteX4" fmla="*/ 49893 w 202415"/>
                  <a:gd name="connsiteY4" fmla="*/ 189203 h 202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15" h="202912">
                    <a:moveTo>
                      <a:pt x="49893" y="189203"/>
                    </a:moveTo>
                    <a:cubicBezTo>
                      <a:pt x="97574" y="217304"/>
                      <a:pt x="160918" y="200720"/>
                      <a:pt x="188789" y="153039"/>
                    </a:cubicBezTo>
                    <a:cubicBezTo>
                      <a:pt x="221959" y="96836"/>
                      <a:pt x="191784" y="20823"/>
                      <a:pt x="128440" y="3778"/>
                    </a:cubicBezTo>
                    <a:cubicBezTo>
                      <a:pt x="91816" y="-6127"/>
                      <a:pt x="56804" y="3778"/>
                      <a:pt x="29623" y="29576"/>
                    </a:cubicBezTo>
                    <a:cubicBezTo>
                      <a:pt x="-18288" y="74953"/>
                      <a:pt x="-5619" y="156494"/>
                      <a:pt x="49893" y="18920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7" name="Freeform: Shape 260">
                <a:extLst>
                  <a:ext uri="{FF2B5EF4-FFF2-40B4-BE49-F238E27FC236}">
                    <a16:creationId xmlns:a16="http://schemas.microsoft.com/office/drawing/2014/main" id="{09B5C3E2-DED5-1029-1211-09CD782AA490}"/>
                  </a:ext>
                </a:extLst>
              </p:cNvPr>
              <p:cNvSpPr/>
              <p:nvPr/>
            </p:nvSpPr>
            <p:spPr>
              <a:xfrm>
                <a:off x="386323" y="5963417"/>
                <a:ext cx="223424" cy="220117"/>
              </a:xfrm>
              <a:custGeom>
                <a:avLst/>
                <a:gdLst>
                  <a:gd name="connsiteX0" fmla="*/ 14844 w 223424"/>
                  <a:gd name="connsiteY0" fmla="*/ 164315 h 220117"/>
                  <a:gd name="connsiteX1" fmla="*/ 109515 w 223424"/>
                  <a:gd name="connsiteY1" fmla="*/ 218906 h 220117"/>
                  <a:gd name="connsiteX2" fmla="*/ 113891 w 223424"/>
                  <a:gd name="connsiteY2" fmla="*/ 219597 h 220117"/>
                  <a:gd name="connsiteX3" fmla="*/ 219618 w 223424"/>
                  <a:gd name="connsiteY3" fmla="*/ 139438 h 220117"/>
                  <a:gd name="connsiteX4" fmla="*/ 143375 w 223424"/>
                  <a:gd name="connsiteY4" fmla="*/ 4689 h 220117"/>
                  <a:gd name="connsiteX5" fmla="*/ 138998 w 223424"/>
                  <a:gd name="connsiteY5" fmla="*/ 3537 h 220117"/>
                  <a:gd name="connsiteX6" fmla="*/ 3788 w 223424"/>
                  <a:gd name="connsiteY6" fmla="*/ 79780 h 220117"/>
                  <a:gd name="connsiteX7" fmla="*/ 14844 w 223424"/>
                  <a:gd name="connsiteY7" fmla="*/ 164315 h 220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3424" h="220117">
                    <a:moveTo>
                      <a:pt x="14844" y="164315"/>
                    </a:moveTo>
                    <a:cubicBezTo>
                      <a:pt x="36036" y="200709"/>
                      <a:pt x="69666" y="214069"/>
                      <a:pt x="109515" y="218906"/>
                    </a:cubicBezTo>
                    <a:lnTo>
                      <a:pt x="113891" y="219597"/>
                    </a:lnTo>
                    <a:cubicBezTo>
                      <a:pt x="161342" y="225356"/>
                      <a:pt x="207640" y="182282"/>
                      <a:pt x="219618" y="139438"/>
                    </a:cubicBezTo>
                    <a:cubicBezTo>
                      <a:pt x="235281" y="83005"/>
                      <a:pt x="201191" y="19430"/>
                      <a:pt x="143375" y="4689"/>
                    </a:cubicBezTo>
                    <a:cubicBezTo>
                      <a:pt x="141993" y="4228"/>
                      <a:pt x="140611" y="3998"/>
                      <a:pt x="138998" y="3537"/>
                    </a:cubicBezTo>
                    <a:cubicBezTo>
                      <a:pt x="81183" y="-11205"/>
                      <a:pt x="20142" y="21273"/>
                      <a:pt x="3788" y="79780"/>
                    </a:cubicBezTo>
                    <a:cubicBezTo>
                      <a:pt x="-3813" y="108112"/>
                      <a:pt x="102" y="138978"/>
                      <a:pt x="14844" y="16431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8" name="Freeform: Shape 261">
                <a:extLst>
                  <a:ext uri="{FF2B5EF4-FFF2-40B4-BE49-F238E27FC236}">
                    <a16:creationId xmlns:a16="http://schemas.microsoft.com/office/drawing/2014/main" id="{40FA234F-5286-8371-6FF2-991C75F98D84}"/>
                  </a:ext>
                </a:extLst>
              </p:cNvPr>
              <p:cNvSpPr/>
              <p:nvPr/>
            </p:nvSpPr>
            <p:spPr>
              <a:xfrm>
                <a:off x="-1307894" y="5778139"/>
                <a:ext cx="194771" cy="193961"/>
              </a:xfrm>
              <a:custGeom>
                <a:avLst/>
                <a:gdLst>
                  <a:gd name="connsiteX0" fmla="*/ 2923 w 194771"/>
                  <a:gd name="connsiteY0" fmla="*/ 118791 h 193961"/>
                  <a:gd name="connsiteX1" fmla="*/ 4074 w 194771"/>
                  <a:gd name="connsiteY1" fmla="*/ 123397 h 193961"/>
                  <a:gd name="connsiteX2" fmla="*/ 166235 w 194771"/>
                  <a:gd name="connsiteY2" fmla="*/ 166702 h 193961"/>
                  <a:gd name="connsiteX3" fmla="*/ 191342 w 194771"/>
                  <a:gd name="connsiteY3" fmla="*/ 72262 h 193961"/>
                  <a:gd name="connsiteX4" fmla="*/ 97823 w 194771"/>
                  <a:gd name="connsiteY4" fmla="*/ 856 h 193961"/>
                  <a:gd name="connsiteX5" fmla="*/ 93677 w 194771"/>
                  <a:gd name="connsiteY5" fmla="*/ 395 h 193961"/>
                  <a:gd name="connsiteX6" fmla="*/ 27339 w 194771"/>
                  <a:gd name="connsiteY6" fmla="*/ 27575 h 193961"/>
                  <a:gd name="connsiteX7" fmla="*/ 2923 w 194771"/>
                  <a:gd name="connsiteY7" fmla="*/ 118791 h 19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4771" h="193961">
                    <a:moveTo>
                      <a:pt x="2923" y="118791"/>
                    </a:moveTo>
                    <a:cubicBezTo>
                      <a:pt x="3383" y="120403"/>
                      <a:pt x="3614" y="121785"/>
                      <a:pt x="4074" y="123397"/>
                    </a:cubicBezTo>
                    <a:cubicBezTo>
                      <a:pt x="21120" y="195034"/>
                      <a:pt x="115790" y="216916"/>
                      <a:pt x="166235" y="166702"/>
                    </a:cubicBezTo>
                    <a:cubicBezTo>
                      <a:pt x="190881" y="142285"/>
                      <a:pt x="200556" y="105661"/>
                      <a:pt x="191342" y="72262"/>
                    </a:cubicBezTo>
                    <a:cubicBezTo>
                      <a:pt x="178904" y="26654"/>
                      <a:pt x="141588" y="6154"/>
                      <a:pt x="97823" y="856"/>
                    </a:cubicBezTo>
                    <a:cubicBezTo>
                      <a:pt x="96441" y="625"/>
                      <a:pt x="95059" y="395"/>
                      <a:pt x="93677" y="395"/>
                    </a:cubicBezTo>
                    <a:cubicBezTo>
                      <a:pt x="70413" y="-2599"/>
                      <a:pt x="43002" y="11912"/>
                      <a:pt x="27339" y="27575"/>
                    </a:cubicBezTo>
                    <a:cubicBezTo>
                      <a:pt x="2923" y="51761"/>
                      <a:pt x="-4909" y="85852"/>
                      <a:pt x="2923" y="11879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9" name="Freeform: Shape 262">
                <a:extLst>
                  <a:ext uri="{FF2B5EF4-FFF2-40B4-BE49-F238E27FC236}">
                    <a16:creationId xmlns:a16="http://schemas.microsoft.com/office/drawing/2014/main" id="{A3610780-B59F-B757-69F4-ECB3CD4DF578}"/>
                  </a:ext>
                </a:extLst>
              </p:cNvPr>
              <p:cNvSpPr/>
              <p:nvPr/>
            </p:nvSpPr>
            <p:spPr>
              <a:xfrm>
                <a:off x="-893447" y="5758280"/>
                <a:ext cx="169698" cy="169846"/>
              </a:xfrm>
              <a:custGeom>
                <a:avLst/>
                <a:gdLst>
                  <a:gd name="connsiteX0" fmla="*/ 3781 w 169698"/>
                  <a:gd name="connsiteY0" fmla="*/ 109166 h 169846"/>
                  <a:gd name="connsiteX1" fmla="*/ 4472 w 169698"/>
                  <a:gd name="connsiteY1" fmla="*/ 110779 h 169846"/>
                  <a:gd name="connsiteX2" fmla="*/ 104440 w 169698"/>
                  <a:gd name="connsiteY2" fmla="*/ 167673 h 169846"/>
                  <a:gd name="connsiteX3" fmla="*/ 167323 w 169698"/>
                  <a:gd name="connsiteY3" fmla="*/ 98570 h 169846"/>
                  <a:gd name="connsiteX4" fmla="*/ 147284 w 169698"/>
                  <a:gd name="connsiteY4" fmla="*/ 22097 h 169846"/>
                  <a:gd name="connsiteX5" fmla="*/ 52152 w 169698"/>
                  <a:gd name="connsiteY5" fmla="*/ 9659 h 169846"/>
                  <a:gd name="connsiteX6" fmla="*/ 25202 w 169698"/>
                  <a:gd name="connsiteY6" fmla="*/ 28086 h 169846"/>
                  <a:gd name="connsiteX7" fmla="*/ 3781 w 169698"/>
                  <a:gd name="connsiteY7" fmla="*/ 109166 h 169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698" h="169846">
                    <a:moveTo>
                      <a:pt x="3781" y="109166"/>
                    </a:moveTo>
                    <a:cubicBezTo>
                      <a:pt x="4011" y="109627"/>
                      <a:pt x="4241" y="110318"/>
                      <a:pt x="4472" y="110779"/>
                    </a:cubicBezTo>
                    <a:cubicBezTo>
                      <a:pt x="22208" y="154083"/>
                      <a:pt x="56529" y="177347"/>
                      <a:pt x="104440" y="167673"/>
                    </a:cubicBezTo>
                    <a:cubicBezTo>
                      <a:pt x="138531" y="160993"/>
                      <a:pt x="160183" y="130358"/>
                      <a:pt x="167323" y="98570"/>
                    </a:cubicBezTo>
                    <a:cubicBezTo>
                      <a:pt x="173542" y="70930"/>
                      <a:pt x="167784" y="42828"/>
                      <a:pt x="147284" y="22097"/>
                    </a:cubicBezTo>
                    <a:cubicBezTo>
                      <a:pt x="120333" y="-5083"/>
                      <a:pt x="85091" y="-4623"/>
                      <a:pt x="52152" y="9659"/>
                    </a:cubicBezTo>
                    <a:cubicBezTo>
                      <a:pt x="42017" y="14265"/>
                      <a:pt x="33955" y="20945"/>
                      <a:pt x="25202" y="28086"/>
                    </a:cubicBezTo>
                    <a:cubicBezTo>
                      <a:pt x="4932" y="44901"/>
                      <a:pt x="-6354" y="84289"/>
                      <a:pt x="3781" y="10916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grpSp>
            <p:nvGrpSpPr>
              <p:cNvPr id="30" name="Graphic 6">
                <a:extLst>
                  <a:ext uri="{FF2B5EF4-FFF2-40B4-BE49-F238E27FC236}">
                    <a16:creationId xmlns:a16="http://schemas.microsoft.com/office/drawing/2014/main" id="{714E9405-A47C-720C-D29D-71223C91E3FB}"/>
                  </a:ext>
                </a:extLst>
              </p:cNvPr>
              <p:cNvGrpSpPr/>
              <p:nvPr/>
            </p:nvGrpSpPr>
            <p:grpSpPr>
              <a:xfrm>
                <a:off x="841239" y="6094163"/>
                <a:ext cx="170709" cy="162987"/>
                <a:chOff x="841239" y="6094163"/>
                <a:chExt cx="170709" cy="162987"/>
              </a:xfrm>
              <a:grpFill/>
            </p:grpSpPr>
            <p:sp>
              <p:nvSpPr>
                <p:cNvPr id="43" name="Freeform: Shape 264">
                  <a:extLst>
                    <a:ext uri="{FF2B5EF4-FFF2-40B4-BE49-F238E27FC236}">
                      <a16:creationId xmlns:a16="http://schemas.microsoft.com/office/drawing/2014/main" id="{4DEE526F-9E8B-703A-174D-DBD13EA684A6}"/>
                    </a:ext>
                  </a:extLst>
                </p:cNvPr>
                <p:cNvSpPr/>
                <p:nvPr/>
              </p:nvSpPr>
              <p:spPr>
                <a:xfrm>
                  <a:off x="841239" y="6094163"/>
                  <a:ext cx="170709" cy="162987"/>
                </a:xfrm>
                <a:custGeom>
                  <a:avLst/>
                  <a:gdLst>
                    <a:gd name="connsiteX0" fmla="*/ 10707 w 170709"/>
                    <a:gd name="connsiteY0" fmla="*/ 123402 h 162987"/>
                    <a:gd name="connsiteX1" fmla="*/ 121501 w 170709"/>
                    <a:gd name="connsiteY1" fmla="*/ 152656 h 162987"/>
                    <a:gd name="connsiteX2" fmla="*/ 153288 w 170709"/>
                    <a:gd name="connsiteY2" fmla="*/ 122251 h 162987"/>
                    <a:gd name="connsiteX3" fmla="*/ 155822 w 170709"/>
                    <a:gd name="connsiteY3" fmla="*/ 118796 h 162987"/>
                    <a:gd name="connsiteX4" fmla="*/ 150754 w 170709"/>
                    <a:gd name="connsiteY4" fmla="*/ 124324 h 162987"/>
                    <a:gd name="connsiteX5" fmla="*/ 137164 w 170709"/>
                    <a:gd name="connsiteY5" fmla="*/ 16063 h 162987"/>
                    <a:gd name="connsiteX6" fmla="*/ 107911 w 170709"/>
                    <a:gd name="connsiteY6" fmla="*/ 3164 h 162987"/>
                    <a:gd name="connsiteX7" fmla="*/ 24067 w 170709"/>
                    <a:gd name="connsiteY7" fmla="*/ 25277 h 162987"/>
                    <a:gd name="connsiteX8" fmla="*/ 10707 w 170709"/>
                    <a:gd name="connsiteY8" fmla="*/ 123402 h 162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0709" h="162987">
                      <a:moveTo>
                        <a:pt x="10707" y="123402"/>
                      </a:moveTo>
                      <a:cubicBezTo>
                        <a:pt x="33510" y="162561"/>
                        <a:pt x="82343" y="173387"/>
                        <a:pt x="121501" y="152656"/>
                      </a:cubicBezTo>
                      <a:cubicBezTo>
                        <a:pt x="134861" y="145515"/>
                        <a:pt x="145456" y="135150"/>
                        <a:pt x="153288" y="122251"/>
                      </a:cubicBezTo>
                      <a:cubicBezTo>
                        <a:pt x="153979" y="121099"/>
                        <a:pt x="154900" y="119947"/>
                        <a:pt x="155822" y="118796"/>
                      </a:cubicBezTo>
                      <a:cubicBezTo>
                        <a:pt x="154440" y="120408"/>
                        <a:pt x="153288" y="121560"/>
                        <a:pt x="150754" y="124324"/>
                      </a:cubicBezTo>
                      <a:cubicBezTo>
                        <a:pt x="183693" y="90464"/>
                        <a:pt x="173558" y="41631"/>
                        <a:pt x="137164" y="16063"/>
                      </a:cubicBezTo>
                      <a:cubicBezTo>
                        <a:pt x="128411" y="9844"/>
                        <a:pt x="118046" y="6159"/>
                        <a:pt x="107911" y="3164"/>
                      </a:cubicBezTo>
                      <a:cubicBezTo>
                        <a:pt x="75893" y="-6050"/>
                        <a:pt x="48943" y="5928"/>
                        <a:pt x="24067" y="25277"/>
                      </a:cubicBezTo>
                      <a:cubicBezTo>
                        <a:pt x="-4496" y="47390"/>
                        <a:pt x="-5878" y="94610"/>
                        <a:pt x="10707" y="123402"/>
                      </a:cubicBez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  <p:sp>
              <p:nvSpPr>
                <p:cNvPr id="44" name="Freeform: Shape 265">
                  <a:extLst>
                    <a:ext uri="{FF2B5EF4-FFF2-40B4-BE49-F238E27FC236}">
                      <a16:creationId xmlns:a16="http://schemas.microsoft.com/office/drawing/2014/main" id="{D1773797-D93E-1A47-4E5B-9ABA889BEF01}"/>
                    </a:ext>
                  </a:extLst>
                </p:cNvPr>
                <p:cNvSpPr/>
                <p:nvPr/>
              </p:nvSpPr>
              <p:spPr>
                <a:xfrm>
                  <a:off x="996830" y="6209391"/>
                  <a:ext cx="3241" cy="3566"/>
                </a:xfrm>
                <a:custGeom>
                  <a:avLst/>
                  <a:gdLst>
                    <a:gd name="connsiteX0" fmla="*/ 0 w 3241"/>
                    <a:gd name="connsiteY0" fmla="*/ 3567 h 3566"/>
                    <a:gd name="connsiteX1" fmla="*/ 0 w 3241"/>
                    <a:gd name="connsiteY1" fmla="*/ 3567 h 3566"/>
                    <a:gd name="connsiteX2" fmla="*/ 0 w 3241"/>
                    <a:gd name="connsiteY2" fmla="*/ 3567 h 35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241" h="3566">
                      <a:moveTo>
                        <a:pt x="0" y="3567"/>
                      </a:moveTo>
                      <a:cubicBezTo>
                        <a:pt x="5298" y="-1961"/>
                        <a:pt x="3225" y="-349"/>
                        <a:pt x="0" y="3567"/>
                      </a:cubicBezTo>
                      <a:lnTo>
                        <a:pt x="0" y="3567"/>
                      </a:lnTo>
                      <a:close/>
                    </a:path>
                  </a:pathLst>
                </a:custGeom>
                <a:grpFill/>
                <a:ln w="2295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th-TH"/>
                </a:p>
              </p:txBody>
            </p:sp>
          </p:grpSp>
          <p:sp>
            <p:nvSpPr>
              <p:cNvPr id="31" name="Freeform: Shape 266">
                <a:extLst>
                  <a:ext uri="{FF2B5EF4-FFF2-40B4-BE49-F238E27FC236}">
                    <a16:creationId xmlns:a16="http://schemas.microsoft.com/office/drawing/2014/main" id="{AF942C3B-8F5E-26DD-FD88-9AD18370C7E2}"/>
                  </a:ext>
                </a:extLst>
              </p:cNvPr>
              <p:cNvSpPr/>
              <p:nvPr/>
            </p:nvSpPr>
            <p:spPr>
              <a:xfrm>
                <a:off x="147892" y="6294574"/>
                <a:ext cx="150601" cy="143811"/>
              </a:xfrm>
              <a:custGeom>
                <a:avLst/>
                <a:gdLst>
                  <a:gd name="connsiteX0" fmla="*/ 88811 w 150601"/>
                  <a:gd name="connsiteY0" fmla="*/ 140433 h 143811"/>
                  <a:gd name="connsiteX1" fmla="*/ 119447 w 150601"/>
                  <a:gd name="connsiteY1" fmla="*/ 123849 h 143811"/>
                  <a:gd name="connsiteX2" fmla="*/ 119908 w 150601"/>
                  <a:gd name="connsiteY2" fmla="*/ 123618 h 143811"/>
                  <a:gd name="connsiteX3" fmla="*/ 120138 w 150601"/>
                  <a:gd name="connsiteY3" fmla="*/ 15588 h 143811"/>
                  <a:gd name="connsiteX4" fmla="*/ 90424 w 150601"/>
                  <a:gd name="connsiteY4" fmla="*/ 2459 h 143811"/>
                  <a:gd name="connsiteX5" fmla="*/ 2664 w 150601"/>
                  <a:gd name="connsiteY5" fmla="*/ 51982 h 143811"/>
                  <a:gd name="connsiteX6" fmla="*/ 2203 w 150601"/>
                  <a:gd name="connsiteY6" fmla="*/ 53364 h 143811"/>
                  <a:gd name="connsiteX7" fmla="*/ 88811 w 150601"/>
                  <a:gd name="connsiteY7" fmla="*/ 140433 h 143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0601" h="143811">
                    <a:moveTo>
                      <a:pt x="88811" y="140433"/>
                    </a:moveTo>
                    <a:cubicBezTo>
                      <a:pt x="98716" y="136978"/>
                      <a:pt x="111615" y="131911"/>
                      <a:pt x="119447" y="123849"/>
                    </a:cubicBezTo>
                    <a:cubicBezTo>
                      <a:pt x="119677" y="123849"/>
                      <a:pt x="119677" y="123849"/>
                      <a:pt x="119908" y="123618"/>
                    </a:cubicBezTo>
                    <a:cubicBezTo>
                      <a:pt x="160448" y="101275"/>
                      <a:pt x="161139" y="38162"/>
                      <a:pt x="120138" y="15588"/>
                    </a:cubicBezTo>
                    <a:cubicBezTo>
                      <a:pt x="110924" y="10521"/>
                      <a:pt x="100559" y="5223"/>
                      <a:pt x="90424" y="2459"/>
                    </a:cubicBezTo>
                    <a:cubicBezTo>
                      <a:pt x="53108" y="-7676"/>
                      <a:pt x="12799" y="14436"/>
                      <a:pt x="2664" y="51982"/>
                    </a:cubicBezTo>
                    <a:cubicBezTo>
                      <a:pt x="2664" y="52443"/>
                      <a:pt x="2433" y="52903"/>
                      <a:pt x="2203" y="53364"/>
                    </a:cubicBezTo>
                    <a:cubicBezTo>
                      <a:pt x="-10926" y="102657"/>
                      <a:pt x="36754" y="158169"/>
                      <a:pt x="88811" y="140433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2" name="Freeform: Shape 267">
                <a:extLst>
                  <a:ext uri="{FF2B5EF4-FFF2-40B4-BE49-F238E27FC236}">
                    <a16:creationId xmlns:a16="http://schemas.microsoft.com/office/drawing/2014/main" id="{96FBF841-51E8-5580-259A-360C2735C381}"/>
                  </a:ext>
                </a:extLst>
              </p:cNvPr>
              <p:cNvSpPr/>
              <p:nvPr/>
            </p:nvSpPr>
            <p:spPr>
              <a:xfrm>
                <a:off x="-479197" y="5918175"/>
                <a:ext cx="167273" cy="162547"/>
              </a:xfrm>
              <a:custGeom>
                <a:avLst/>
                <a:gdLst>
                  <a:gd name="connsiteX0" fmla="*/ 58967 w 167273"/>
                  <a:gd name="connsiteY0" fmla="*/ 158652 h 162547"/>
                  <a:gd name="connsiteX1" fmla="*/ 164003 w 167273"/>
                  <a:gd name="connsiteY1" fmla="*/ 63521 h 162547"/>
                  <a:gd name="connsiteX2" fmla="*/ 59198 w 167273"/>
                  <a:gd name="connsiteY2" fmla="*/ 4093 h 162547"/>
                  <a:gd name="connsiteX3" fmla="*/ 0 w 167273"/>
                  <a:gd name="connsiteY3" fmla="*/ 81257 h 162547"/>
                  <a:gd name="connsiteX4" fmla="*/ 58967 w 167273"/>
                  <a:gd name="connsiteY4" fmla="*/ 158652 h 162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273" h="162547">
                    <a:moveTo>
                      <a:pt x="58967" y="158652"/>
                    </a:moveTo>
                    <a:cubicBezTo>
                      <a:pt x="111025" y="178461"/>
                      <a:pt x="183582" y="119033"/>
                      <a:pt x="164003" y="63521"/>
                    </a:cubicBezTo>
                    <a:cubicBezTo>
                      <a:pt x="150413" y="24133"/>
                      <a:pt x="103423" y="-12492"/>
                      <a:pt x="59198" y="4093"/>
                    </a:cubicBezTo>
                    <a:cubicBezTo>
                      <a:pt x="25338" y="16762"/>
                      <a:pt x="230" y="43251"/>
                      <a:pt x="0" y="81257"/>
                    </a:cubicBezTo>
                    <a:cubicBezTo>
                      <a:pt x="0" y="119494"/>
                      <a:pt x="25107" y="145983"/>
                      <a:pt x="58967" y="158652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3" name="Freeform: Shape 268">
                <a:extLst>
                  <a:ext uri="{FF2B5EF4-FFF2-40B4-BE49-F238E27FC236}">
                    <a16:creationId xmlns:a16="http://schemas.microsoft.com/office/drawing/2014/main" id="{48223033-43FB-36B1-264A-3704FAEEBE1B}"/>
                  </a:ext>
                </a:extLst>
              </p:cNvPr>
              <p:cNvSpPr/>
              <p:nvPr/>
            </p:nvSpPr>
            <p:spPr>
              <a:xfrm>
                <a:off x="-1008292" y="6145672"/>
                <a:ext cx="185987" cy="170483"/>
              </a:xfrm>
              <a:custGeom>
                <a:avLst/>
                <a:gdLst>
                  <a:gd name="connsiteX0" fmla="*/ 0 w 185987"/>
                  <a:gd name="connsiteY0" fmla="*/ 87787 h 170483"/>
                  <a:gd name="connsiteX1" fmla="*/ 82232 w 185987"/>
                  <a:gd name="connsiteY1" fmla="*/ 170480 h 170483"/>
                  <a:gd name="connsiteX2" fmla="*/ 162851 w 185987"/>
                  <a:gd name="connsiteY2" fmla="*/ 134546 h 170483"/>
                  <a:gd name="connsiteX3" fmla="*/ 175520 w 185987"/>
                  <a:gd name="connsiteY3" fmla="*/ 38724 h 170483"/>
                  <a:gd name="connsiteX4" fmla="*/ 73249 w 185987"/>
                  <a:gd name="connsiteY4" fmla="*/ 7398 h 170483"/>
                  <a:gd name="connsiteX5" fmla="*/ 0 w 185987"/>
                  <a:gd name="connsiteY5" fmla="*/ 87787 h 170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987" h="170483">
                    <a:moveTo>
                      <a:pt x="0" y="87787"/>
                    </a:moveTo>
                    <a:cubicBezTo>
                      <a:pt x="0" y="132243"/>
                      <a:pt x="37315" y="170940"/>
                      <a:pt x="82232" y="170480"/>
                    </a:cubicBezTo>
                    <a:cubicBezTo>
                      <a:pt x="112867" y="170019"/>
                      <a:pt x="142812" y="158502"/>
                      <a:pt x="162851" y="134546"/>
                    </a:cubicBezTo>
                    <a:cubicBezTo>
                      <a:pt x="185886" y="106675"/>
                      <a:pt x="194639" y="71663"/>
                      <a:pt x="175520" y="38724"/>
                    </a:cubicBezTo>
                    <a:cubicBezTo>
                      <a:pt x="154790" y="3021"/>
                      <a:pt x="109873" y="-9417"/>
                      <a:pt x="73249" y="7398"/>
                    </a:cubicBezTo>
                    <a:cubicBezTo>
                      <a:pt x="32709" y="15229"/>
                      <a:pt x="0" y="42640"/>
                      <a:pt x="0" y="8778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4" name="Freeform: Shape 269">
                <a:extLst>
                  <a:ext uri="{FF2B5EF4-FFF2-40B4-BE49-F238E27FC236}">
                    <a16:creationId xmlns:a16="http://schemas.microsoft.com/office/drawing/2014/main" id="{7D859096-BD86-1EEF-0298-ED734ABC5FE5}"/>
                  </a:ext>
                </a:extLst>
              </p:cNvPr>
              <p:cNvSpPr/>
              <p:nvPr/>
            </p:nvSpPr>
            <p:spPr>
              <a:xfrm>
                <a:off x="-1591518" y="5934015"/>
                <a:ext cx="145346" cy="145345"/>
              </a:xfrm>
              <a:custGeom>
                <a:avLst/>
                <a:gdLst>
                  <a:gd name="connsiteX0" fmla="*/ 72559 w 145346"/>
                  <a:gd name="connsiteY0" fmla="*/ 145346 h 145345"/>
                  <a:gd name="connsiteX1" fmla="*/ 145347 w 145346"/>
                  <a:gd name="connsiteY1" fmla="*/ 72788 h 145345"/>
                  <a:gd name="connsiteX2" fmla="*/ 72789 w 145346"/>
                  <a:gd name="connsiteY2" fmla="*/ 0 h 145345"/>
                  <a:gd name="connsiteX3" fmla="*/ 1 w 145346"/>
                  <a:gd name="connsiteY3" fmla="*/ 72558 h 145345"/>
                  <a:gd name="connsiteX4" fmla="*/ 72559 w 145346"/>
                  <a:gd name="connsiteY4" fmla="*/ 145346 h 145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346" h="145345">
                    <a:moveTo>
                      <a:pt x="72559" y="145346"/>
                    </a:moveTo>
                    <a:cubicBezTo>
                      <a:pt x="112178" y="145346"/>
                      <a:pt x="145347" y="112407"/>
                      <a:pt x="145347" y="72788"/>
                    </a:cubicBezTo>
                    <a:cubicBezTo>
                      <a:pt x="145347" y="33169"/>
                      <a:pt x="112408" y="0"/>
                      <a:pt x="72789" y="0"/>
                    </a:cubicBezTo>
                    <a:cubicBezTo>
                      <a:pt x="33170" y="0"/>
                      <a:pt x="1" y="32939"/>
                      <a:pt x="1" y="72558"/>
                    </a:cubicBezTo>
                    <a:cubicBezTo>
                      <a:pt x="-229" y="112176"/>
                      <a:pt x="32710" y="145346"/>
                      <a:pt x="72559" y="145346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5" name="Freeform: Shape 270">
                <a:extLst>
                  <a:ext uri="{FF2B5EF4-FFF2-40B4-BE49-F238E27FC236}">
                    <a16:creationId xmlns:a16="http://schemas.microsoft.com/office/drawing/2014/main" id="{6E3900F4-2938-0381-60E2-338A7BCAA511}"/>
                  </a:ext>
                </a:extLst>
              </p:cNvPr>
              <p:cNvSpPr/>
              <p:nvPr/>
            </p:nvSpPr>
            <p:spPr>
              <a:xfrm>
                <a:off x="572080" y="6436327"/>
                <a:ext cx="142855" cy="139758"/>
              </a:xfrm>
              <a:custGeom>
                <a:avLst/>
                <a:gdLst>
                  <a:gd name="connsiteX0" fmla="*/ 87300 w 142855"/>
                  <a:gd name="connsiteY0" fmla="*/ 136194 h 139758"/>
                  <a:gd name="connsiteX1" fmla="*/ 100890 w 142855"/>
                  <a:gd name="connsiteY1" fmla="*/ 131127 h 139758"/>
                  <a:gd name="connsiteX2" fmla="*/ 142813 w 142855"/>
                  <a:gd name="connsiteY2" fmla="*/ 76306 h 139758"/>
                  <a:gd name="connsiteX3" fmla="*/ 69334 w 142855"/>
                  <a:gd name="connsiteY3" fmla="*/ 523 h 139758"/>
                  <a:gd name="connsiteX4" fmla="*/ 1 w 142855"/>
                  <a:gd name="connsiteY4" fmla="*/ 69626 h 139758"/>
                  <a:gd name="connsiteX5" fmla="*/ 87300 w 142855"/>
                  <a:gd name="connsiteY5" fmla="*/ 136194 h 139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2855" h="139758">
                    <a:moveTo>
                      <a:pt x="87300" y="136194"/>
                    </a:moveTo>
                    <a:cubicBezTo>
                      <a:pt x="91907" y="134582"/>
                      <a:pt x="96284" y="132739"/>
                      <a:pt x="100890" y="131127"/>
                    </a:cubicBezTo>
                    <a:cubicBezTo>
                      <a:pt x="125537" y="121222"/>
                      <a:pt x="141891" y="103947"/>
                      <a:pt x="142813" y="76306"/>
                    </a:cubicBezTo>
                    <a:cubicBezTo>
                      <a:pt x="144195" y="37608"/>
                      <a:pt x="112177" y="-5235"/>
                      <a:pt x="69334" y="523"/>
                    </a:cubicBezTo>
                    <a:cubicBezTo>
                      <a:pt x="32018" y="5360"/>
                      <a:pt x="1" y="27934"/>
                      <a:pt x="1" y="69626"/>
                    </a:cubicBezTo>
                    <a:cubicBezTo>
                      <a:pt x="-230" y="110857"/>
                      <a:pt x="44457" y="152318"/>
                      <a:pt x="87300" y="136194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6" name="Freeform: Shape 271">
                <a:extLst>
                  <a:ext uri="{FF2B5EF4-FFF2-40B4-BE49-F238E27FC236}">
                    <a16:creationId xmlns:a16="http://schemas.microsoft.com/office/drawing/2014/main" id="{7C4B01A0-97B2-B3C9-82E7-CE86570F2EB3}"/>
                  </a:ext>
                </a:extLst>
              </p:cNvPr>
              <p:cNvSpPr/>
              <p:nvPr/>
            </p:nvSpPr>
            <p:spPr>
              <a:xfrm>
                <a:off x="-302813" y="6385557"/>
                <a:ext cx="121793" cy="111570"/>
              </a:xfrm>
              <a:custGeom>
                <a:avLst/>
                <a:gdLst>
                  <a:gd name="connsiteX0" fmla="*/ 39446 w 121793"/>
                  <a:gd name="connsiteY0" fmla="*/ 108879 h 111570"/>
                  <a:gd name="connsiteX1" fmla="*/ 67778 w 121793"/>
                  <a:gd name="connsiteY1" fmla="*/ 111413 h 111570"/>
                  <a:gd name="connsiteX2" fmla="*/ 68009 w 121793"/>
                  <a:gd name="connsiteY2" fmla="*/ 158 h 111570"/>
                  <a:gd name="connsiteX3" fmla="*/ 39676 w 121793"/>
                  <a:gd name="connsiteY3" fmla="*/ 2692 h 111570"/>
                  <a:gd name="connsiteX4" fmla="*/ 39446 w 121793"/>
                  <a:gd name="connsiteY4" fmla="*/ 108879 h 111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3" h="111570">
                    <a:moveTo>
                      <a:pt x="39446" y="108879"/>
                    </a:moveTo>
                    <a:cubicBezTo>
                      <a:pt x="49121" y="111413"/>
                      <a:pt x="58104" y="111874"/>
                      <a:pt x="67778" y="111413"/>
                    </a:cubicBezTo>
                    <a:cubicBezTo>
                      <a:pt x="139645" y="108419"/>
                      <a:pt x="139875" y="3613"/>
                      <a:pt x="68009" y="158"/>
                    </a:cubicBezTo>
                    <a:cubicBezTo>
                      <a:pt x="58334" y="-303"/>
                      <a:pt x="49121" y="158"/>
                      <a:pt x="39676" y="2692"/>
                    </a:cubicBezTo>
                    <a:cubicBezTo>
                      <a:pt x="-13072" y="15821"/>
                      <a:pt x="-13302" y="95519"/>
                      <a:pt x="39446" y="108879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7" name="Freeform: Shape 272">
                <a:extLst>
                  <a:ext uri="{FF2B5EF4-FFF2-40B4-BE49-F238E27FC236}">
                    <a16:creationId xmlns:a16="http://schemas.microsoft.com/office/drawing/2014/main" id="{95CBA83A-884F-2DAC-B27A-7675A331C8AB}"/>
                  </a:ext>
                </a:extLst>
              </p:cNvPr>
              <p:cNvSpPr/>
              <p:nvPr/>
            </p:nvSpPr>
            <p:spPr>
              <a:xfrm>
                <a:off x="-691631" y="6260034"/>
                <a:ext cx="90172" cy="94929"/>
              </a:xfrm>
              <a:custGeom>
                <a:avLst/>
                <a:gdLst>
                  <a:gd name="connsiteX0" fmla="*/ 90122 w 90172"/>
                  <a:gd name="connsiteY0" fmla="*/ 51510 h 94929"/>
                  <a:gd name="connsiteX1" fmla="*/ 89662 w 90172"/>
                  <a:gd name="connsiteY1" fmla="*/ 43218 h 94929"/>
                  <a:gd name="connsiteX2" fmla="*/ 520 w 90172"/>
                  <a:gd name="connsiteY2" fmla="*/ 42988 h 94929"/>
                  <a:gd name="connsiteX3" fmla="*/ 59 w 90172"/>
                  <a:gd name="connsiteY3" fmla="*/ 51280 h 94929"/>
                  <a:gd name="connsiteX4" fmla="*/ 90122 w 90172"/>
                  <a:gd name="connsiteY4" fmla="*/ 51510 h 94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172" h="94929">
                    <a:moveTo>
                      <a:pt x="90122" y="51510"/>
                    </a:moveTo>
                    <a:cubicBezTo>
                      <a:pt x="89892" y="48746"/>
                      <a:pt x="89892" y="45982"/>
                      <a:pt x="89662" y="43218"/>
                    </a:cubicBezTo>
                    <a:cubicBezTo>
                      <a:pt x="87128" y="-14368"/>
                      <a:pt x="3284" y="-14368"/>
                      <a:pt x="520" y="42988"/>
                    </a:cubicBezTo>
                    <a:cubicBezTo>
                      <a:pt x="289" y="45752"/>
                      <a:pt x="289" y="48516"/>
                      <a:pt x="59" y="51280"/>
                    </a:cubicBezTo>
                    <a:cubicBezTo>
                      <a:pt x="-2705" y="109326"/>
                      <a:pt x="92656" y="109556"/>
                      <a:pt x="90122" y="5151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8" name="Freeform: Shape 273">
                <a:extLst>
                  <a:ext uri="{FF2B5EF4-FFF2-40B4-BE49-F238E27FC236}">
                    <a16:creationId xmlns:a16="http://schemas.microsoft.com/office/drawing/2014/main" id="{ADDBD52D-A5BF-4DDA-8BC8-279D7DA7C3C7}"/>
                  </a:ext>
                </a:extLst>
              </p:cNvPr>
              <p:cNvSpPr/>
              <p:nvPr/>
            </p:nvSpPr>
            <p:spPr>
              <a:xfrm>
                <a:off x="-1381388" y="6300718"/>
                <a:ext cx="115746" cy="119547"/>
              </a:xfrm>
              <a:custGeom>
                <a:avLst/>
                <a:gdLst>
                  <a:gd name="connsiteX0" fmla="*/ 57758 w 115746"/>
                  <a:gd name="connsiteY0" fmla="*/ 119548 h 119547"/>
                  <a:gd name="connsiteX1" fmla="*/ 57989 w 115746"/>
                  <a:gd name="connsiteY1" fmla="*/ 0 h 119547"/>
                  <a:gd name="connsiteX2" fmla="*/ 57758 w 115746"/>
                  <a:gd name="connsiteY2" fmla="*/ 119548 h 119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746" h="119547">
                    <a:moveTo>
                      <a:pt x="57758" y="119548"/>
                    </a:moveTo>
                    <a:cubicBezTo>
                      <a:pt x="134923" y="119778"/>
                      <a:pt x="135153" y="231"/>
                      <a:pt x="57989" y="0"/>
                    </a:cubicBezTo>
                    <a:cubicBezTo>
                      <a:pt x="-19176" y="-230"/>
                      <a:pt x="-19406" y="119317"/>
                      <a:pt x="57758" y="119548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39" name="Freeform: Shape 274">
                <a:extLst>
                  <a:ext uri="{FF2B5EF4-FFF2-40B4-BE49-F238E27FC236}">
                    <a16:creationId xmlns:a16="http://schemas.microsoft.com/office/drawing/2014/main" id="{14B8245C-0CB4-864D-C476-4E44A21E1D84}"/>
                  </a:ext>
                </a:extLst>
              </p:cNvPr>
              <p:cNvSpPr/>
              <p:nvPr/>
            </p:nvSpPr>
            <p:spPr>
              <a:xfrm>
                <a:off x="995375" y="6508431"/>
                <a:ext cx="97277" cy="88764"/>
              </a:xfrm>
              <a:custGeom>
                <a:avLst/>
                <a:gdLst>
                  <a:gd name="connsiteX0" fmla="*/ 65260 w 97277"/>
                  <a:gd name="connsiteY0" fmla="*/ 77681 h 88764"/>
                  <a:gd name="connsiteX1" fmla="*/ 69406 w 97277"/>
                  <a:gd name="connsiteY1" fmla="*/ 73534 h 88764"/>
                  <a:gd name="connsiteX2" fmla="*/ 69867 w 97277"/>
                  <a:gd name="connsiteY2" fmla="*/ 73304 h 88764"/>
                  <a:gd name="connsiteX3" fmla="*/ 97277 w 97277"/>
                  <a:gd name="connsiteY3" fmla="*/ 37601 h 88764"/>
                  <a:gd name="connsiteX4" fmla="*/ 60192 w 97277"/>
                  <a:gd name="connsiteY4" fmla="*/ 286 h 88764"/>
                  <a:gd name="connsiteX5" fmla="*/ 11360 w 97277"/>
                  <a:gd name="connsiteY5" fmla="*/ 23320 h 88764"/>
                  <a:gd name="connsiteX6" fmla="*/ 65260 w 97277"/>
                  <a:gd name="connsiteY6" fmla="*/ 77681 h 88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7277" h="88764">
                    <a:moveTo>
                      <a:pt x="65260" y="77681"/>
                    </a:moveTo>
                    <a:cubicBezTo>
                      <a:pt x="66642" y="76299"/>
                      <a:pt x="68024" y="74916"/>
                      <a:pt x="69406" y="73534"/>
                    </a:cubicBezTo>
                    <a:cubicBezTo>
                      <a:pt x="69636" y="73534"/>
                      <a:pt x="69636" y="73534"/>
                      <a:pt x="69867" y="73304"/>
                    </a:cubicBezTo>
                    <a:cubicBezTo>
                      <a:pt x="85991" y="69849"/>
                      <a:pt x="97277" y="53264"/>
                      <a:pt x="97277" y="37601"/>
                    </a:cubicBezTo>
                    <a:cubicBezTo>
                      <a:pt x="97277" y="15719"/>
                      <a:pt x="80462" y="2589"/>
                      <a:pt x="60192" y="286"/>
                    </a:cubicBezTo>
                    <a:cubicBezTo>
                      <a:pt x="39692" y="-2018"/>
                      <a:pt x="24950" y="9960"/>
                      <a:pt x="11360" y="23320"/>
                    </a:cubicBezTo>
                    <a:cubicBezTo>
                      <a:pt x="-23652" y="58102"/>
                      <a:pt x="30248" y="112232"/>
                      <a:pt x="65260" y="77681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0" name="Freeform: Shape 275">
                <a:extLst>
                  <a:ext uri="{FF2B5EF4-FFF2-40B4-BE49-F238E27FC236}">
                    <a16:creationId xmlns:a16="http://schemas.microsoft.com/office/drawing/2014/main" id="{D88F3731-DEB8-DB00-FCCA-FFDC86D1C111}"/>
                  </a:ext>
                </a:extLst>
              </p:cNvPr>
              <p:cNvSpPr/>
              <p:nvPr/>
            </p:nvSpPr>
            <p:spPr>
              <a:xfrm>
                <a:off x="203073" y="6719479"/>
                <a:ext cx="90697" cy="93749"/>
              </a:xfrm>
              <a:custGeom>
                <a:avLst/>
                <a:gdLst>
                  <a:gd name="connsiteX0" fmla="*/ 45147 w 90697"/>
                  <a:gd name="connsiteY0" fmla="*/ 93750 h 93749"/>
                  <a:gd name="connsiteX1" fmla="*/ 45377 w 90697"/>
                  <a:gd name="connsiteY1" fmla="*/ 0 h 93749"/>
                  <a:gd name="connsiteX2" fmla="*/ 45147 w 90697"/>
                  <a:gd name="connsiteY2" fmla="*/ 93750 h 93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697" h="93749">
                    <a:moveTo>
                      <a:pt x="45147" y="93750"/>
                    </a:moveTo>
                    <a:cubicBezTo>
                      <a:pt x="105727" y="93980"/>
                      <a:pt x="105957" y="0"/>
                      <a:pt x="45377" y="0"/>
                    </a:cubicBezTo>
                    <a:cubicBezTo>
                      <a:pt x="-14972" y="-230"/>
                      <a:pt x="-15202" y="93519"/>
                      <a:pt x="45147" y="93750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1" name="Freeform: Shape 276">
                <a:extLst>
                  <a:ext uri="{FF2B5EF4-FFF2-40B4-BE49-F238E27FC236}">
                    <a16:creationId xmlns:a16="http://schemas.microsoft.com/office/drawing/2014/main" id="{95A813D0-5819-9CEB-D87E-2B5FA80B5904}"/>
                  </a:ext>
                </a:extLst>
              </p:cNvPr>
              <p:cNvSpPr/>
              <p:nvPr/>
            </p:nvSpPr>
            <p:spPr>
              <a:xfrm>
                <a:off x="-279664" y="6745968"/>
                <a:ext cx="88105" cy="90985"/>
              </a:xfrm>
              <a:custGeom>
                <a:avLst/>
                <a:gdLst>
                  <a:gd name="connsiteX0" fmla="*/ 43938 w 88105"/>
                  <a:gd name="connsiteY0" fmla="*/ 90985 h 90985"/>
                  <a:gd name="connsiteX1" fmla="*/ 44168 w 88105"/>
                  <a:gd name="connsiteY1" fmla="*/ 0 h 90985"/>
                  <a:gd name="connsiteX2" fmla="*/ 43938 w 88105"/>
                  <a:gd name="connsiteY2" fmla="*/ 90985 h 90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105" h="90985">
                    <a:moveTo>
                      <a:pt x="43938" y="90985"/>
                    </a:moveTo>
                    <a:cubicBezTo>
                      <a:pt x="102675" y="91216"/>
                      <a:pt x="102905" y="0"/>
                      <a:pt x="44168" y="0"/>
                    </a:cubicBezTo>
                    <a:cubicBezTo>
                      <a:pt x="-14569" y="-230"/>
                      <a:pt x="-14799" y="90755"/>
                      <a:pt x="43938" y="90985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42" name="Freeform: Shape 277">
                <a:extLst>
                  <a:ext uri="{FF2B5EF4-FFF2-40B4-BE49-F238E27FC236}">
                    <a16:creationId xmlns:a16="http://schemas.microsoft.com/office/drawing/2014/main" id="{DCB72595-A7C5-1BF0-DF13-676AD3A8C695}"/>
                  </a:ext>
                </a:extLst>
              </p:cNvPr>
              <p:cNvSpPr/>
              <p:nvPr/>
            </p:nvSpPr>
            <p:spPr>
              <a:xfrm>
                <a:off x="-838386" y="6639141"/>
                <a:ext cx="100285" cy="92276"/>
              </a:xfrm>
              <a:custGeom>
                <a:avLst/>
                <a:gdLst>
                  <a:gd name="connsiteX0" fmla="*/ 10682 w 100285"/>
                  <a:gd name="connsiteY0" fmla="*/ 72737 h 92276"/>
                  <a:gd name="connsiteX1" fmla="*/ 41318 w 100285"/>
                  <a:gd name="connsiteY1" fmla="*/ 90934 h 92276"/>
                  <a:gd name="connsiteX2" fmla="*/ 100285 w 100285"/>
                  <a:gd name="connsiteY2" fmla="*/ 46248 h 92276"/>
                  <a:gd name="connsiteX3" fmla="*/ 41548 w 100285"/>
                  <a:gd name="connsiteY3" fmla="*/ 1332 h 92276"/>
                  <a:gd name="connsiteX4" fmla="*/ 10913 w 100285"/>
                  <a:gd name="connsiteY4" fmla="*/ 19529 h 92276"/>
                  <a:gd name="connsiteX5" fmla="*/ 10682 w 100285"/>
                  <a:gd name="connsiteY5" fmla="*/ 72737 h 92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285" h="92276">
                    <a:moveTo>
                      <a:pt x="10682" y="72737"/>
                    </a:moveTo>
                    <a:cubicBezTo>
                      <a:pt x="19205" y="81951"/>
                      <a:pt x="28879" y="88170"/>
                      <a:pt x="41318" y="90934"/>
                    </a:cubicBezTo>
                    <a:cubicBezTo>
                      <a:pt x="70571" y="97845"/>
                      <a:pt x="100055" y="77344"/>
                      <a:pt x="100285" y="46248"/>
                    </a:cubicBezTo>
                    <a:cubicBezTo>
                      <a:pt x="100285" y="15152"/>
                      <a:pt x="70801" y="-5579"/>
                      <a:pt x="41548" y="1332"/>
                    </a:cubicBezTo>
                    <a:cubicBezTo>
                      <a:pt x="29110" y="4326"/>
                      <a:pt x="19666" y="10545"/>
                      <a:pt x="10913" y="19529"/>
                    </a:cubicBezTo>
                    <a:cubicBezTo>
                      <a:pt x="-3599" y="34731"/>
                      <a:pt x="-3599" y="57535"/>
                      <a:pt x="10682" y="72737"/>
                    </a:cubicBezTo>
                    <a:close/>
                  </a:path>
                </a:pathLst>
              </a:custGeom>
              <a:grpFill/>
              <a:ln w="2295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sp>
          <p:nvSpPr>
            <p:cNvPr id="8" name="Graphic 4">
              <a:extLst>
                <a:ext uri="{FF2B5EF4-FFF2-40B4-BE49-F238E27FC236}">
                  <a16:creationId xmlns:a16="http://schemas.microsoft.com/office/drawing/2014/main" id="{1040B69C-BDB5-934A-BC41-CB5F45B5FC96}"/>
                </a:ext>
              </a:extLst>
            </p:cNvPr>
            <p:cNvSpPr/>
            <p:nvPr/>
          </p:nvSpPr>
          <p:spPr>
            <a:xfrm>
              <a:off x="3140368" y="331674"/>
              <a:ext cx="5919882" cy="1707179"/>
            </a:xfrm>
            <a:custGeom>
              <a:avLst/>
              <a:gdLst>
                <a:gd name="connsiteX0" fmla="*/ 0 w 5919882"/>
                <a:gd name="connsiteY0" fmla="*/ 248888 h 1707179"/>
                <a:gd name="connsiteX1" fmla="*/ 423767 w 5919882"/>
                <a:gd name="connsiteY1" fmla="*/ 551498 h 1707179"/>
                <a:gd name="connsiteX2" fmla="*/ 3097721 w 5919882"/>
                <a:gd name="connsiteY2" fmla="*/ 1246061 h 1707179"/>
                <a:gd name="connsiteX3" fmla="*/ 3533966 w 5919882"/>
                <a:gd name="connsiteY3" fmla="*/ 1490186 h 1707179"/>
                <a:gd name="connsiteX4" fmla="*/ 3591782 w 5919882"/>
                <a:gd name="connsiteY4" fmla="*/ 1664399 h 1707179"/>
                <a:gd name="connsiteX5" fmla="*/ 3537966 w 5919882"/>
                <a:gd name="connsiteY5" fmla="*/ 1696117 h 1707179"/>
                <a:gd name="connsiteX6" fmla="*/ 3270409 w 5919882"/>
                <a:gd name="connsiteY6" fmla="*/ 1563719 h 1707179"/>
                <a:gd name="connsiteX7" fmla="*/ 3426143 w 5919882"/>
                <a:gd name="connsiteY7" fmla="*/ 1369981 h 1707179"/>
                <a:gd name="connsiteX8" fmla="*/ 4245864 w 5919882"/>
                <a:gd name="connsiteY8" fmla="*/ 1269111 h 1707179"/>
                <a:gd name="connsiteX9" fmla="*/ 5652897 w 5919882"/>
                <a:gd name="connsiteY9" fmla="*/ 467678 h 1707179"/>
                <a:gd name="connsiteX10" fmla="*/ 5919883 w 5919882"/>
                <a:gd name="connsiteY10" fmla="*/ 0 h 1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9882" h="1707179">
                  <a:moveTo>
                    <a:pt x="0" y="248888"/>
                  </a:moveTo>
                  <a:cubicBezTo>
                    <a:pt x="74295" y="411290"/>
                    <a:pt x="254984" y="493014"/>
                    <a:pt x="423767" y="551498"/>
                  </a:cubicBezTo>
                  <a:cubicBezTo>
                    <a:pt x="1295019" y="853154"/>
                    <a:pt x="2242852" y="900684"/>
                    <a:pt x="3097721" y="1246061"/>
                  </a:cubicBezTo>
                  <a:cubicBezTo>
                    <a:pt x="3252883" y="1308735"/>
                    <a:pt x="3406045" y="1382173"/>
                    <a:pt x="3533966" y="1490186"/>
                  </a:cubicBezTo>
                  <a:cubicBezTo>
                    <a:pt x="3586163" y="1534287"/>
                    <a:pt x="3635978" y="1612297"/>
                    <a:pt x="3591782" y="1664399"/>
                  </a:cubicBezTo>
                  <a:cubicBezTo>
                    <a:pt x="3578162" y="1680496"/>
                    <a:pt x="3557969" y="1689545"/>
                    <a:pt x="3537966" y="1696117"/>
                  </a:cubicBezTo>
                  <a:cubicBezTo>
                    <a:pt x="3428619" y="1732026"/>
                    <a:pt x="3276791" y="1678591"/>
                    <a:pt x="3270409" y="1563719"/>
                  </a:cubicBezTo>
                  <a:cubicBezTo>
                    <a:pt x="3265551" y="1475804"/>
                    <a:pt x="3346514" y="1407605"/>
                    <a:pt x="3426143" y="1369981"/>
                  </a:cubicBezTo>
                  <a:cubicBezTo>
                    <a:pt x="3676936" y="1251395"/>
                    <a:pt x="3968877" y="1285399"/>
                    <a:pt x="4245864" y="1269111"/>
                  </a:cubicBezTo>
                  <a:cubicBezTo>
                    <a:pt x="4807458" y="1236059"/>
                    <a:pt x="5373053" y="955738"/>
                    <a:pt x="5652897" y="467678"/>
                  </a:cubicBezTo>
                  <a:cubicBezTo>
                    <a:pt x="5742432" y="311563"/>
                    <a:pt x="5802820" y="136684"/>
                    <a:pt x="5919883" y="0"/>
                  </a:cubicBezTo>
                </a:path>
              </a:pathLst>
            </a:custGeom>
            <a:noFill/>
            <a:ln w="19050" cap="rnd">
              <a:solidFill>
                <a:schemeClr val="tx1">
                  <a:lumMod val="85000"/>
                  <a:lumOff val="15000"/>
                </a:schemeClr>
              </a:solidFill>
              <a:custDash>
                <a:ds d="375000" sp="375000"/>
              </a:custDash>
              <a:round/>
            </a:ln>
          </p:spPr>
          <p:txBody>
            <a:bodyPr rtlCol="0" anchor="ctr"/>
            <a:lstStyle/>
            <a:p>
              <a:endParaRPr lang="th-TH" dirty="0"/>
            </a:p>
          </p:txBody>
        </p:sp>
        <p:grpSp>
          <p:nvGrpSpPr>
            <p:cNvPr id="9" name="Graphic 143">
              <a:extLst>
                <a:ext uri="{FF2B5EF4-FFF2-40B4-BE49-F238E27FC236}">
                  <a16:creationId xmlns:a16="http://schemas.microsoft.com/office/drawing/2014/main" id="{64A22283-7C52-8577-D2DA-0AD5E09032BC}"/>
                </a:ext>
              </a:extLst>
            </p:cNvPr>
            <p:cNvGrpSpPr/>
            <p:nvPr/>
          </p:nvGrpSpPr>
          <p:grpSpPr>
            <a:xfrm flipH="1">
              <a:off x="7220072" y="3123623"/>
              <a:ext cx="1876002" cy="3664187"/>
              <a:chOff x="10445531" y="3270549"/>
              <a:chExt cx="1876002" cy="3664187"/>
            </a:xfrm>
          </p:grpSpPr>
          <p:sp>
            <p:nvSpPr>
              <p:cNvPr id="17" name="Freeform: Shape 78">
                <a:extLst>
                  <a:ext uri="{FF2B5EF4-FFF2-40B4-BE49-F238E27FC236}">
                    <a16:creationId xmlns:a16="http://schemas.microsoft.com/office/drawing/2014/main" id="{AE015130-8019-7E8B-8467-CBF80EAC7590}"/>
                  </a:ext>
                </a:extLst>
              </p:cNvPr>
              <p:cNvSpPr/>
              <p:nvPr/>
            </p:nvSpPr>
            <p:spPr>
              <a:xfrm>
                <a:off x="10445531" y="3270549"/>
                <a:ext cx="1876002" cy="3650892"/>
              </a:xfrm>
              <a:custGeom>
                <a:avLst/>
                <a:gdLst>
                  <a:gd name="connsiteX0" fmla="*/ 1562850 w 1876002"/>
                  <a:gd name="connsiteY0" fmla="*/ 3650892 h 3650892"/>
                  <a:gd name="connsiteX1" fmla="*/ 6436 w 1876002"/>
                  <a:gd name="connsiteY1" fmla="*/ 1834145 h 3650892"/>
                  <a:gd name="connsiteX2" fmla="*/ 47444 w 1876002"/>
                  <a:gd name="connsiteY2" fmla="*/ 9941 h 3650892"/>
                  <a:gd name="connsiteX3" fmla="*/ 49100 w 1876002"/>
                  <a:gd name="connsiteY3" fmla="*/ 0 h 3650892"/>
                  <a:gd name="connsiteX4" fmla="*/ 1624361 w 1876002"/>
                  <a:gd name="connsiteY4" fmla="*/ 1400462 h 3650892"/>
                  <a:gd name="connsiteX5" fmla="*/ 1674481 w 1876002"/>
                  <a:gd name="connsiteY5" fmla="*/ 3352658 h 3650892"/>
                  <a:gd name="connsiteX6" fmla="*/ 1562850 w 1876002"/>
                  <a:gd name="connsiteY6" fmla="*/ 3650892 h 3650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6002" h="3650892">
                    <a:moveTo>
                      <a:pt x="1562850" y="3650892"/>
                    </a:moveTo>
                    <a:cubicBezTo>
                      <a:pt x="514885" y="3556451"/>
                      <a:pt x="37088" y="2504345"/>
                      <a:pt x="6436" y="1834145"/>
                    </a:cubicBezTo>
                    <a:cubicBezTo>
                      <a:pt x="-2884" y="1525761"/>
                      <a:pt x="-10547" y="51363"/>
                      <a:pt x="47444" y="9941"/>
                    </a:cubicBezTo>
                    <a:cubicBezTo>
                      <a:pt x="49100" y="0"/>
                      <a:pt x="49100" y="0"/>
                      <a:pt x="49100" y="0"/>
                    </a:cubicBezTo>
                    <a:cubicBezTo>
                      <a:pt x="680572" y="259713"/>
                      <a:pt x="1247011" y="846034"/>
                      <a:pt x="1624361" y="1400462"/>
                    </a:cubicBezTo>
                    <a:cubicBezTo>
                      <a:pt x="2023043" y="2009772"/>
                      <a:pt x="1876204" y="2701097"/>
                      <a:pt x="1674481" y="3352658"/>
                    </a:cubicBezTo>
                    <a:cubicBezTo>
                      <a:pt x="1647764" y="3450412"/>
                      <a:pt x="1612763" y="3536569"/>
                      <a:pt x="1562850" y="3650892"/>
                    </a:cubicBezTo>
                  </a:path>
                </a:pathLst>
              </a:custGeom>
              <a:solidFill>
                <a:srgbClr val="459B97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8" name="Freeform: Shape 79">
                <a:extLst>
                  <a:ext uri="{FF2B5EF4-FFF2-40B4-BE49-F238E27FC236}">
                    <a16:creationId xmlns:a16="http://schemas.microsoft.com/office/drawing/2014/main" id="{2BD7C251-F69D-FE72-2D78-9CFF04E7C10D}"/>
                  </a:ext>
                </a:extLst>
              </p:cNvPr>
              <p:cNvSpPr/>
              <p:nvPr/>
            </p:nvSpPr>
            <p:spPr>
              <a:xfrm>
                <a:off x="10625392" y="3521682"/>
                <a:ext cx="1371735" cy="3413054"/>
              </a:xfrm>
              <a:custGeom>
                <a:avLst/>
                <a:gdLst>
                  <a:gd name="connsiteX0" fmla="*/ 1788 w 1371735"/>
                  <a:gd name="connsiteY0" fmla="*/ 28876 h 3413054"/>
                  <a:gd name="connsiteX1" fmla="*/ 431743 w 1371735"/>
                  <a:gd name="connsiteY1" fmla="*/ 788961 h 3413054"/>
                  <a:gd name="connsiteX2" fmla="*/ 772228 w 1371735"/>
                  <a:gd name="connsiteY2" fmla="*/ 1701063 h 3413054"/>
                  <a:gd name="connsiteX3" fmla="*/ 1052652 w 1371735"/>
                  <a:gd name="connsiteY3" fmla="*/ 2576713 h 3413054"/>
                  <a:gd name="connsiteX4" fmla="*/ 1337011 w 1371735"/>
                  <a:gd name="connsiteY4" fmla="*/ 3404108 h 3413054"/>
                  <a:gd name="connsiteX5" fmla="*/ 1369734 w 1371735"/>
                  <a:gd name="connsiteY5" fmla="*/ 3385055 h 3413054"/>
                  <a:gd name="connsiteX6" fmla="*/ 1361449 w 1371735"/>
                  <a:gd name="connsiteY6" fmla="*/ 3373456 h 3413054"/>
                  <a:gd name="connsiteX7" fmla="*/ 1328726 w 1371735"/>
                  <a:gd name="connsiteY7" fmla="*/ 3392510 h 3413054"/>
                  <a:gd name="connsiteX8" fmla="*/ 1337011 w 1371735"/>
                  <a:gd name="connsiteY8" fmla="*/ 3404108 h 3413054"/>
                  <a:gd name="connsiteX9" fmla="*/ 1369734 w 1371735"/>
                  <a:gd name="connsiteY9" fmla="*/ 3385055 h 3413054"/>
                  <a:gd name="connsiteX10" fmla="*/ 1073570 w 1371735"/>
                  <a:gd name="connsiteY10" fmla="*/ 2513546 h 3413054"/>
                  <a:gd name="connsiteX11" fmla="*/ 790247 w 1371735"/>
                  <a:gd name="connsiteY11" fmla="*/ 1635617 h 3413054"/>
                  <a:gd name="connsiteX12" fmla="*/ 464673 w 1371735"/>
                  <a:gd name="connsiteY12" fmla="*/ 769907 h 3413054"/>
                  <a:gd name="connsiteX13" fmla="*/ 34718 w 1371735"/>
                  <a:gd name="connsiteY13" fmla="*/ 9822 h 3413054"/>
                  <a:gd name="connsiteX14" fmla="*/ 1788 w 1371735"/>
                  <a:gd name="connsiteY14" fmla="*/ 28876 h 3413054"/>
                  <a:gd name="connsiteX15" fmla="*/ 1788 w 1371735"/>
                  <a:gd name="connsiteY15" fmla="*/ 28876 h 341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1735" h="3413054">
                    <a:moveTo>
                      <a:pt x="1788" y="28876"/>
                    </a:moveTo>
                    <a:cubicBezTo>
                      <a:pt x="119011" y="296666"/>
                      <a:pt x="297330" y="530284"/>
                      <a:pt x="431743" y="788961"/>
                    </a:cubicBezTo>
                    <a:cubicBezTo>
                      <a:pt x="580861" y="1075805"/>
                      <a:pt x="669296" y="1395786"/>
                      <a:pt x="772228" y="1701063"/>
                    </a:cubicBezTo>
                    <a:cubicBezTo>
                      <a:pt x="870190" y="1992049"/>
                      <a:pt x="966288" y="2281999"/>
                      <a:pt x="1052652" y="2576713"/>
                    </a:cubicBezTo>
                    <a:cubicBezTo>
                      <a:pt x="1134666" y="2856723"/>
                      <a:pt x="1219995" y="3136318"/>
                      <a:pt x="1337011" y="3404108"/>
                    </a:cubicBezTo>
                    <a:cubicBezTo>
                      <a:pt x="1347987" y="3397688"/>
                      <a:pt x="1358757" y="3391475"/>
                      <a:pt x="1369734" y="3385055"/>
                    </a:cubicBezTo>
                    <a:cubicBezTo>
                      <a:pt x="1367041" y="3381120"/>
                      <a:pt x="1364142" y="3377391"/>
                      <a:pt x="1361449" y="3373456"/>
                    </a:cubicBezTo>
                    <a:cubicBezTo>
                      <a:pt x="1347366" y="3353781"/>
                      <a:pt x="1314643" y="3372628"/>
                      <a:pt x="1328726" y="3392510"/>
                    </a:cubicBezTo>
                    <a:cubicBezTo>
                      <a:pt x="1331419" y="3396445"/>
                      <a:pt x="1334318" y="3400173"/>
                      <a:pt x="1337011" y="3404108"/>
                    </a:cubicBezTo>
                    <a:cubicBezTo>
                      <a:pt x="1351301" y="3424198"/>
                      <a:pt x="1379468" y="3407215"/>
                      <a:pt x="1369734" y="3385055"/>
                    </a:cubicBezTo>
                    <a:cubicBezTo>
                      <a:pt x="1246505" y="3103388"/>
                      <a:pt x="1159726" y="2808053"/>
                      <a:pt x="1073570" y="2513546"/>
                    </a:cubicBezTo>
                    <a:cubicBezTo>
                      <a:pt x="986999" y="2217796"/>
                      <a:pt x="888208" y="1927638"/>
                      <a:pt x="790247" y="1635617"/>
                    </a:cubicBezTo>
                    <a:cubicBezTo>
                      <a:pt x="692492" y="1344216"/>
                      <a:pt x="603435" y="1044946"/>
                      <a:pt x="464673" y="769907"/>
                    </a:cubicBezTo>
                    <a:cubicBezTo>
                      <a:pt x="333160" y="509573"/>
                      <a:pt x="152148" y="277819"/>
                      <a:pt x="34718" y="9822"/>
                    </a:cubicBezTo>
                    <a:cubicBezTo>
                      <a:pt x="24777" y="-12338"/>
                      <a:pt x="-7946" y="6923"/>
                      <a:pt x="1788" y="28876"/>
                    </a:cubicBezTo>
                    <a:lnTo>
                      <a:pt x="1788" y="2887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9" name="Freeform: Shape 80">
                <a:extLst>
                  <a:ext uri="{FF2B5EF4-FFF2-40B4-BE49-F238E27FC236}">
                    <a16:creationId xmlns:a16="http://schemas.microsoft.com/office/drawing/2014/main" id="{D7B20A60-EEA2-1941-E4A4-A2DF37425B3E}"/>
                  </a:ext>
                </a:extLst>
              </p:cNvPr>
              <p:cNvSpPr/>
              <p:nvPr/>
            </p:nvSpPr>
            <p:spPr>
              <a:xfrm>
                <a:off x="10568388" y="3758960"/>
                <a:ext cx="463768" cy="390574"/>
              </a:xfrm>
              <a:custGeom>
                <a:avLst/>
                <a:gdLst>
                  <a:gd name="connsiteX0" fmla="*/ 8672 w 463768"/>
                  <a:gd name="connsiteY0" fmla="*/ 198150 h 390574"/>
                  <a:gd name="connsiteX1" fmla="*/ 410874 w 463768"/>
                  <a:gd name="connsiteY1" fmla="*/ 389725 h 390574"/>
                  <a:gd name="connsiteX2" fmla="*/ 434899 w 463768"/>
                  <a:gd name="connsiteY2" fmla="*/ 371499 h 390574"/>
                  <a:gd name="connsiteX3" fmla="*/ 463687 w 463768"/>
                  <a:gd name="connsiteY3" fmla="*/ 18174 h 390574"/>
                  <a:gd name="connsiteX4" fmla="*/ 425786 w 463768"/>
                  <a:gd name="connsiteY4" fmla="*/ 18174 h 390574"/>
                  <a:gd name="connsiteX5" fmla="*/ 396998 w 463768"/>
                  <a:gd name="connsiteY5" fmla="*/ 371499 h 390574"/>
                  <a:gd name="connsiteX6" fmla="*/ 421023 w 463768"/>
                  <a:gd name="connsiteY6" fmla="*/ 353274 h 390574"/>
                  <a:gd name="connsiteX7" fmla="*/ 27725 w 463768"/>
                  <a:gd name="connsiteY7" fmla="*/ 165634 h 390574"/>
                  <a:gd name="connsiteX8" fmla="*/ 8672 w 463768"/>
                  <a:gd name="connsiteY8" fmla="*/ 198150 h 390574"/>
                  <a:gd name="connsiteX9" fmla="*/ 8672 w 463768"/>
                  <a:gd name="connsiteY9" fmla="*/ 198150 h 39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768" h="390574">
                    <a:moveTo>
                      <a:pt x="8672" y="198150"/>
                    </a:moveTo>
                    <a:cubicBezTo>
                      <a:pt x="132936" y="280786"/>
                      <a:pt x="269834" y="342090"/>
                      <a:pt x="410874" y="389725"/>
                    </a:cubicBezTo>
                    <a:cubicBezTo>
                      <a:pt x="422680" y="393660"/>
                      <a:pt x="434692" y="383304"/>
                      <a:pt x="434899" y="371499"/>
                    </a:cubicBezTo>
                    <a:cubicBezTo>
                      <a:pt x="435106" y="253034"/>
                      <a:pt x="453746" y="136018"/>
                      <a:pt x="463687" y="18174"/>
                    </a:cubicBezTo>
                    <a:cubicBezTo>
                      <a:pt x="465758" y="-6058"/>
                      <a:pt x="427857" y="-6058"/>
                      <a:pt x="425786" y="18174"/>
                    </a:cubicBezTo>
                    <a:cubicBezTo>
                      <a:pt x="415845" y="136018"/>
                      <a:pt x="397205" y="253034"/>
                      <a:pt x="396998" y="371499"/>
                    </a:cubicBezTo>
                    <a:cubicBezTo>
                      <a:pt x="404868" y="365493"/>
                      <a:pt x="412946" y="359280"/>
                      <a:pt x="421023" y="353274"/>
                    </a:cubicBezTo>
                    <a:cubicBezTo>
                      <a:pt x="282882" y="306675"/>
                      <a:pt x="149505" y="246406"/>
                      <a:pt x="27725" y="165634"/>
                    </a:cubicBezTo>
                    <a:cubicBezTo>
                      <a:pt x="7429" y="151965"/>
                      <a:pt x="-11625" y="184688"/>
                      <a:pt x="8672" y="198150"/>
                    </a:cubicBezTo>
                    <a:lnTo>
                      <a:pt x="8672" y="198150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0" name="Freeform: Shape 81">
                <a:extLst>
                  <a:ext uri="{FF2B5EF4-FFF2-40B4-BE49-F238E27FC236}">
                    <a16:creationId xmlns:a16="http://schemas.microsoft.com/office/drawing/2014/main" id="{2B9034C8-8115-BEFC-47E3-8C533D308D70}"/>
                  </a:ext>
                </a:extLst>
              </p:cNvPr>
              <p:cNvSpPr/>
              <p:nvPr/>
            </p:nvSpPr>
            <p:spPr>
              <a:xfrm>
                <a:off x="10574138" y="4118909"/>
                <a:ext cx="713804" cy="433172"/>
              </a:xfrm>
              <a:custGeom>
                <a:avLst/>
                <a:gdLst>
                  <a:gd name="connsiteX0" fmla="*/ 8928 w 713804"/>
                  <a:gd name="connsiteY0" fmla="*/ 166467 h 433172"/>
                  <a:gd name="connsiteX1" fmla="*/ 608919 w 713804"/>
                  <a:gd name="connsiteY1" fmla="*/ 431150 h 433172"/>
                  <a:gd name="connsiteX2" fmla="*/ 636672 w 713804"/>
                  <a:gd name="connsiteY2" fmla="*/ 419966 h 433172"/>
                  <a:gd name="connsiteX3" fmla="*/ 713508 w 713804"/>
                  <a:gd name="connsiteY3" fmla="*/ 23769 h 433172"/>
                  <a:gd name="connsiteX4" fmla="*/ 677058 w 713804"/>
                  <a:gd name="connsiteY4" fmla="*/ 13828 h 433172"/>
                  <a:gd name="connsiteX5" fmla="*/ 600221 w 713804"/>
                  <a:gd name="connsiteY5" fmla="*/ 410025 h 433172"/>
                  <a:gd name="connsiteX6" fmla="*/ 627973 w 713804"/>
                  <a:gd name="connsiteY6" fmla="*/ 398634 h 433172"/>
                  <a:gd name="connsiteX7" fmla="*/ 28189 w 713804"/>
                  <a:gd name="connsiteY7" fmla="*/ 133951 h 433172"/>
                  <a:gd name="connsiteX8" fmla="*/ 8928 w 713804"/>
                  <a:gd name="connsiteY8" fmla="*/ 166467 h 433172"/>
                  <a:gd name="connsiteX9" fmla="*/ 8928 w 713804"/>
                  <a:gd name="connsiteY9" fmla="*/ 166467 h 433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3804" h="433172">
                    <a:moveTo>
                      <a:pt x="8928" y="166467"/>
                    </a:moveTo>
                    <a:cubicBezTo>
                      <a:pt x="195947" y="282033"/>
                      <a:pt x="408232" y="344579"/>
                      <a:pt x="608919" y="431150"/>
                    </a:cubicBezTo>
                    <a:cubicBezTo>
                      <a:pt x="619689" y="435706"/>
                      <a:pt x="633565" y="432807"/>
                      <a:pt x="636672" y="419966"/>
                    </a:cubicBezTo>
                    <a:cubicBezTo>
                      <a:pt x="668359" y="289074"/>
                      <a:pt x="691141" y="156525"/>
                      <a:pt x="713508" y="23769"/>
                    </a:cubicBezTo>
                    <a:cubicBezTo>
                      <a:pt x="717443" y="-48"/>
                      <a:pt x="680993" y="-10403"/>
                      <a:pt x="677058" y="13828"/>
                    </a:cubicBezTo>
                    <a:cubicBezTo>
                      <a:pt x="654690" y="146584"/>
                      <a:pt x="631908" y="279133"/>
                      <a:pt x="600221" y="410025"/>
                    </a:cubicBezTo>
                    <a:cubicBezTo>
                      <a:pt x="609540" y="406297"/>
                      <a:pt x="618860" y="402569"/>
                      <a:pt x="627973" y="398634"/>
                    </a:cubicBezTo>
                    <a:cubicBezTo>
                      <a:pt x="427493" y="312063"/>
                      <a:pt x="215000" y="249310"/>
                      <a:pt x="28189" y="133951"/>
                    </a:cubicBezTo>
                    <a:cubicBezTo>
                      <a:pt x="7272" y="120903"/>
                      <a:pt x="-11782" y="153626"/>
                      <a:pt x="8928" y="166467"/>
                    </a:cubicBezTo>
                    <a:lnTo>
                      <a:pt x="8928" y="16646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1" name="Freeform: Shape 82">
                <a:extLst>
                  <a:ext uri="{FF2B5EF4-FFF2-40B4-BE49-F238E27FC236}">
                    <a16:creationId xmlns:a16="http://schemas.microsoft.com/office/drawing/2014/main" id="{8D4A78A5-6113-5692-471B-615A207E3F85}"/>
                  </a:ext>
                </a:extLst>
              </p:cNvPr>
              <p:cNvSpPr/>
              <p:nvPr/>
            </p:nvSpPr>
            <p:spPr>
              <a:xfrm>
                <a:off x="10548869" y="4399170"/>
                <a:ext cx="1008997" cy="611440"/>
              </a:xfrm>
              <a:custGeom>
                <a:avLst/>
                <a:gdLst>
                  <a:gd name="connsiteX0" fmla="*/ 13279 w 1008997"/>
                  <a:gd name="connsiteY0" fmla="*/ 282817 h 611440"/>
                  <a:gd name="connsiteX1" fmla="*/ 807123 w 1008997"/>
                  <a:gd name="connsiteY1" fmla="*/ 610668 h 611440"/>
                  <a:gd name="connsiteX2" fmla="*/ 830319 w 1008997"/>
                  <a:gd name="connsiteY2" fmla="*/ 597413 h 611440"/>
                  <a:gd name="connsiteX3" fmla="*/ 1008638 w 1008997"/>
                  <a:gd name="connsiteY3" fmla="*/ 23725 h 611440"/>
                  <a:gd name="connsiteX4" fmla="*/ 972187 w 1008997"/>
                  <a:gd name="connsiteY4" fmla="*/ 13577 h 611440"/>
                  <a:gd name="connsiteX5" fmla="*/ 793868 w 1008997"/>
                  <a:gd name="connsiteY5" fmla="*/ 587265 h 611440"/>
                  <a:gd name="connsiteX6" fmla="*/ 817064 w 1008997"/>
                  <a:gd name="connsiteY6" fmla="*/ 574010 h 611440"/>
                  <a:gd name="connsiteX7" fmla="*/ 23427 w 1008997"/>
                  <a:gd name="connsiteY7" fmla="*/ 246366 h 611440"/>
                  <a:gd name="connsiteX8" fmla="*/ 13279 w 1008997"/>
                  <a:gd name="connsiteY8" fmla="*/ 282817 h 611440"/>
                  <a:gd name="connsiteX9" fmla="*/ 13279 w 1008997"/>
                  <a:gd name="connsiteY9" fmla="*/ 282817 h 611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997" h="611440">
                    <a:moveTo>
                      <a:pt x="13279" y="282817"/>
                    </a:moveTo>
                    <a:cubicBezTo>
                      <a:pt x="289561" y="363381"/>
                      <a:pt x="530841" y="530103"/>
                      <a:pt x="807123" y="610668"/>
                    </a:cubicBezTo>
                    <a:cubicBezTo>
                      <a:pt x="817478" y="613774"/>
                      <a:pt x="827212" y="607147"/>
                      <a:pt x="830319" y="597413"/>
                    </a:cubicBezTo>
                    <a:cubicBezTo>
                      <a:pt x="894729" y="407495"/>
                      <a:pt x="973016" y="222134"/>
                      <a:pt x="1008638" y="23725"/>
                    </a:cubicBezTo>
                    <a:cubicBezTo>
                      <a:pt x="1012988" y="-92"/>
                      <a:pt x="976537" y="-10241"/>
                      <a:pt x="972187" y="13577"/>
                    </a:cubicBezTo>
                    <a:cubicBezTo>
                      <a:pt x="936565" y="211986"/>
                      <a:pt x="858278" y="397347"/>
                      <a:pt x="793868" y="587265"/>
                    </a:cubicBezTo>
                    <a:cubicBezTo>
                      <a:pt x="801531" y="582915"/>
                      <a:pt x="809401" y="578359"/>
                      <a:pt x="817064" y="574010"/>
                    </a:cubicBezTo>
                    <a:cubicBezTo>
                      <a:pt x="540989" y="493652"/>
                      <a:pt x="299709" y="327138"/>
                      <a:pt x="23427" y="246366"/>
                    </a:cubicBezTo>
                    <a:cubicBezTo>
                      <a:pt x="24" y="239531"/>
                      <a:pt x="-10124" y="275982"/>
                      <a:pt x="13279" y="282817"/>
                    </a:cubicBezTo>
                    <a:lnTo>
                      <a:pt x="13279" y="282817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2" name="Freeform: Shape 83">
                <a:extLst>
                  <a:ext uri="{FF2B5EF4-FFF2-40B4-BE49-F238E27FC236}">
                    <a16:creationId xmlns:a16="http://schemas.microsoft.com/office/drawing/2014/main" id="{193FC9A5-E01A-3122-5B81-A508B145FA5D}"/>
                  </a:ext>
                </a:extLst>
              </p:cNvPr>
              <p:cNvSpPr/>
              <p:nvPr/>
            </p:nvSpPr>
            <p:spPr>
              <a:xfrm>
                <a:off x="10645958" y="4782571"/>
                <a:ext cx="1185080" cy="627779"/>
              </a:xfrm>
              <a:custGeom>
                <a:avLst/>
                <a:gdLst>
                  <a:gd name="connsiteX0" fmla="*/ 8975 w 1185080"/>
                  <a:gd name="connsiteY0" fmla="*/ 292506 h 627779"/>
                  <a:gd name="connsiteX1" fmla="*/ 438309 w 1185080"/>
                  <a:gd name="connsiteY1" fmla="*/ 490294 h 627779"/>
                  <a:gd name="connsiteX2" fmla="*/ 780243 w 1185080"/>
                  <a:gd name="connsiteY2" fmla="*/ 626778 h 627779"/>
                  <a:gd name="connsiteX3" fmla="*/ 968297 w 1185080"/>
                  <a:gd name="connsiteY3" fmla="*/ 462334 h 627779"/>
                  <a:gd name="connsiteX4" fmla="*/ 1182860 w 1185080"/>
                  <a:gd name="connsiteY4" fmla="*/ 28651 h 627779"/>
                  <a:gd name="connsiteX5" fmla="*/ 1150137 w 1185080"/>
                  <a:gd name="connsiteY5" fmla="*/ 9597 h 627779"/>
                  <a:gd name="connsiteX6" fmla="*/ 964155 w 1185080"/>
                  <a:gd name="connsiteY6" fmla="*/ 372657 h 627779"/>
                  <a:gd name="connsiteX7" fmla="*/ 729916 w 1185080"/>
                  <a:gd name="connsiteY7" fmla="*/ 579143 h 627779"/>
                  <a:gd name="connsiteX8" fmla="*/ 418633 w 1185080"/>
                  <a:gd name="connsiteY8" fmla="*/ 440588 h 627779"/>
                  <a:gd name="connsiteX9" fmla="*/ 28028 w 1185080"/>
                  <a:gd name="connsiteY9" fmla="*/ 259783 h 627779"/>
                  <a:gd name="connsiteX10" fmla="*/ 8975 w 1185080"/>
                  <a:gd name="connsiteY10" fmla="*/ 292506 h 627779"/>
                  <a:gd name="connsiteX11" fmla="*/ 8975 w 1185080"/>
                  <a:gd name="connsiteY11" fmla="*/ 292506 h 62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85080" h="627779">
                    <a:moveTo>
                      <a:pt x="8975" y="292506"/>
                    </a:moveTo>
                    <a:cubicBezTo>
                      <a:pt x="144630" y="375349"/>
                      <a:pt x="294369" y="424641"/>
                      <a:pt x="438309" y="490294"/>
                    </a:cubicBezTo>
                    <a:cubicBezTo>
                      <a:pt x="548904" y="540621"/>
                      <a:pt x="657221" y="612280"/>
                      <a:pt x="780243" y="626778"/>
                    </a:cubicBezTo>
                    <a:cubicBezTo>
                      <a:pt x="881519" y="638790"/>
                      <a:pt x="934745" y="540414"/>
                      <a:pt x="968297" y="462334"/>
                    </a:cubicBezTo>
                    <a:cubicBezTo>
                      <a:pt x="1032500" y="313010"/>
                      <a:pt x="1109959" y="173626"/>
                      <a:pt x="1182860" y="28651"/>
                    </a:cubicBezTo>
                    <a:cubicBezTo>
                      <a:pt x="1193837" y="6905"/>
                      <a:pt x="1161114" y="-12149"/>
                      <a:pt x="1150137" y="9597"/>
                    </a:cubicBezTo>
                    <a:cubicBezTo>
                      <a:pt x="1089041" y="131169"/>
                      <a:pt x="1016346" y="246942"/>
                      <a:pt x="964155" y="372657"/>
                    </a:cubicBezTo>
                    <a:cubicBezTo>
                      <a:pt x="917348" y="485323"/>
                      <a:pt x="879862" y="617872"/>
                      <a:pt x="729916" y="579143"/>
                    </a:cubicBezTo>
                    <a:cubicBezTo>
                      <a:pt x="619735" y="550562"/>
                      <a:pt x="523637" y="482631"/>
                      <a:pt x="418633" y="440588"/>
                    </a:cubicBezTo>
                    <a:cubicBezTo>
                      <a:pt x="285670" y="387361"/>
                      <a:pt x="150636" y="334549"/>
                      <a:pt x="28028" y="259783"/>
                    </a:cubicBezTo>
                    <a:cubicBezTo>
                      <a:pt x="7111" y="246942"/>
                      <a:pt x="-11736" y="279665"/>
                      <a:pt x="8975" y="292506"/>
                    </a:cubicBezTo>
                    <a:lnTo>
                      <a:pt x="8975" y="292506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3" name="Freeform: Shape 84">
                <a:extLst>
                  <a:ext uri="{FF2B5EF4-FFF2-40B4-BE49-F238E27FC236}">
                    <a16:creationId xmlns:a16="http://schemas.microsoft.com/office/drawing/2014/main" id="{7E71A30E-8891-A92F-7BFC-60CC742BF304}"/>
                  </a:ext>
                </a:extLst>
              </p:cNvPr>
              <p:cNvSpPr/>
              <p:nvPr/>
            </p:nvSpPr>
            <p:spPr>
              <a:xfrm>
                <a:off x="10705272" y="5222868"/>
                <a:ext cx="1308052" cy="693850"/>
              </a:xfrm>
              <a:custGeom>
                <a:avLst/>
                <a:gdLst>
                  <a:gd name="connsiteX0" fmla="*/ 6408 w 1308052"/>
                  <a:gd name="connsiteY0" fmla="*/ 340154 h 693850"/>
                  <a:gd name="connsiteX1" fmla="*/ 390385 w 1308052"/>
                  <a:gd name="connsiteY1" fmla="*/ 497556 h 693850"/>
                  <a:gd name="connsiteX2" fmla="*/ 928037 w 1308052"/>
                  <a:gd name="connsiteY2" fmla="*/ 693065 h 693850"/>
                  <a:gd name="connsiteX3" fmla="*/ 949369 w 1308052"/>
                  <a:gd name="connsiteY3" fmla="*/ 684367 h 693850"/>
                  <a:gd name="connsiteX4" fmla="*/ 1307251 w 1308052"/>
                  <a:gd name="connsiteY4" fmla="*/ 23486 h 693850"/>
                  <a:gd name="connsiteX5" fmla="*/ 1270800 w 1308052"/>
                  <a:gd name="connsiteY5" fmla="*/ 13338 h 693850"/>
                  <a:gd name="connsiteX6" fmla="*/ 1101178 w 1308052"/>
                  <a:gd name="connsiteY6" fmla="*/ 380540 h 693850"/>
                  <a:gd name="connsiteX7" fmla="*/ 987684 w 1308052"/>
                  <a:gd name="connsiteY7" fmla="*/ 561138 h 693850"/>
                  <a:gd name="connsiteX8" fmla="*/ 939427 w 1308052"/>
                  <a:gd name="connsiteY8" fmla="*/ 632383 h 693850"/>
                  <a:gd name="connsiteX9" fmla="*/ 834838 w 1308052"/>
                  <a:gd name="connsiteY9" fmla="*/ 621406 h 693850"/>
                  <a:gd name="connsiteX10" fmla="*/ 420002 w 1308052"/>
                  <a:gd name="connsiteY10" fmla="*/ 466904 h 693850"/>
                  <a:gd name="connsiteX11" fmla="*/ 33125 w 1308052"/>
                  <a:gd name="connsiteY11" fmla="*/ 313230 h 693850"/>
                  <a:gd name="connsiteX12" fmla="*/ 6408 w 1308052"/>
                  <a:gd name="connsiteY12" fmla="*/ 340154 h 693850"/>
                  <a:gd name="connsiteX13" fmla="*/ 6408 w 1308052"/>
                  <a:gd name="connsiteY13" fmla="*/ 340154 h 693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08052" h="693850">
                    <a:moveTo>
                      <a:pt x="6408" y="340154"/>
                    </a:moveTo>
                    <a:cubicBezTo>
                      <a:pt x="116175" y="430039"/>
                      <a:pt x="257422" y="458205"/>
                      <a:pt x="390385" y="497556"/>
                    </a:cubicBezTo>
                    <a:cubicBezTo>
                      <a:pt x="573468" y="551818"/>
                      <a:pt x="745782" y="636525"/>
                      <a:pt x="928037" y="693065"/>
                    </a:cubicBezTo>
                    <a:cubicBezTo>
                      <a:pt x="936528" y="695758"/>
                      <a:pt x="944605" y="691201"/>
                      <a:pt x="949369" y="684367"/>
                    </a:cubicBezTo>
                    <a:cubicBezTo>
                      <a:pt x="1090409" y="481401"/>
                      <a:pt x="1239112" y="263938"/>
                      <a:pt x="1307251" y="23486"/>
                    </a:cubicBezTo>
                    <a:cubicBezTo>
                      <a:pt x="1313878" y="-124"/>
                      <a:pt x="1277427" y="-10065"/>
                      <a:pt x="1270800" y="13338"/>
                    </a:cubicBezTo>
                    <a:cubicBezTo>
                      <a:pt x="1233935" y="143609"/>
                      <a:pt x="1169317" y="264145"/>
                      <a:pt x="1101178" y="380540"/>
                    </a:cubicBezTo>
                    <a:cubicBezTo>
                      <a:pt x="1065349" y="441844"/>
                      <a:pt x="1026827" y="501698"/>
                      <a:pt x="987684" y="561138"/>
                    </a:cubicBezTo>
                    <a:cubicBezTo>
                      <a:pt x="971943" y="585162"/>
                      <a:pt x="955789" y="608773"/>
                      <a:pt x="939427" y="632383"/>
                    </a:cubicBezTo>
                    <a:cubicBezTo>
                      <a:pt x="915817" y="666763"/>
                      <a:pt x="867768" y="633418"/>
                      <a:pt x="834838" y="621406"/>
                    </a:cubicBezTo>
                    <a:cubicBezTo>
                      <a:pt x="695869" y="570872"/>
                      <a:pt x="560628" y="512882"/>
                      <a:pt x="420002" y="466904"/>
                    </a:cubicBezTo>
                    <a:cubicBezTo>
                      <a:pt x="288488" y="423825"/>
                      <a:pt x="143099" y="403529"/>
                      <a:pt x="33125" y="313230"/>
                    </a:cubicBezTo>
                    <a:cubicBezTo>
                      <a:pt x="14485" y="298111"/>
                      <a:pt x="-12439" y="324621"/>
                      <a:pt x="6408" y="340154"/>
                    </a:cubicBezTo>
                    <a:lnTo>
                      <a:pt x="6408" y="340154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24" name="Freeform: Shape 85">
                <a:extLst>
                  <a:ext uri="{FF2B5EF4-FFF2-40B4-BE49-F238E27FC236}">
                    <a16:creationId xmlns:a16="http://schemas.microsoft.com/office/drawing/2014/main" id="{8D1F9DCE-7C24-09E7-2D4C-F4E530DAD81D}"/>
                  </a:ext>
                </a:extLst>
              </p:cNvPr>
              <p:cNvSpPr/>
              <p:nvPr/>
            </p:nvSpPr>
            <p:spPr>
              <a:xfrm>
                <a:off x="10850062" y="5765432"/>
                <a:ext cx="1225541" cy="680327"/>
              </a:xfrm>
              <a:custGeom>
                <a:avLst/>
                <a:gdLst>
                  <a:gd name="connsiteX0" fmla="*/ 13428 w 1225541"/>
                  <a:gd name="connsiteY0" fmla="*/ 348289 h 680327"/>
                  <a:gd name="connsiteX1" fmla="*/ 949968 w 1225541"/>
                  <a:gd name="connsiteY1" fmla="*/ 679662 h 680327"/>
                  <a:gd name="connsiteX2" fmla="*/ 971300 w 1225541"/>
                  <a:gd name="connsiteY2" fmla="*/ 670963 h 680327"/>
                  <a:gd name="connsiteX3" fmla="*/ 1224593 w 1225541"/>
                  <a:gd name="connsiteY3" fmla="*/ 23338 h 680327"/>
                  <a:gd name="connsiteX4" fmla="*/ 1188142 w 1225541"/>
                  <a:gd name="connsiteY4" fmla="*/ 13189 h 680327"/>
                  <a:gd name="connsiteX5" fmla="*/ 1057250 w 1225541"/>
                  <a:gd name="connsiteY5" fmla="*/ 391368 h 680327"/>
                  <a:gd name="connsiteX6" fmla="*/ 973993 w 1225541"/>
                  <a:gd name="connsiteY6" fmla="*/ 582321 h 680327"/>
                  <a:gd name="connsiteX7" fmla="*/ 908133 w 1225541"/>
                  <a:gd name="connsiteY7" fmla="*/ 627056 h 680327"/>
                  <a:gd name="connsiteX8" fmla="*/ 804372 w 1225541"/>
                  <a:gd name="connsiteY8" fmla="*/ 591434 h 680327"/>
                  <a:gd name="connsiteX9" fmla="*/ 23576 w 1225541"/>
                  <a:gd name="connsiteY9" fmla="*/ 311839 h 680327"/>
                  <a:gd name="connsiteX10" fmla="*/ 13428 w 1225541"/>
                  <a:gd name="connsiteY10" fmla="*/ 348289 h 680327"/>
                  <a:gd name="connsiteX11" fmla="*/ 13428 w 1225541"/>
                  <a:gd name="connsiteY11" fmla="*/ 348289 h 680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25541" h="680327">
                    <a:moveTo>
                      <a:pt x="13428" y="348289"/>
                    </a:moveTo>
                    <a:cubicBezTo>
                      <a:pt x="336516" y="426162"/>
                      <a:pt x="632887" y="582735"/>
                      <a:pt x="949968" y="679662"/>
                    </a:cubicBezTo>
                    <a:cubicBezTo>
                      <a:pt x="957838" y="681940"/>
                      <a:pt x="967572" y="678212"/>
                      <a:pt x="971300" y="670963"/>
                    </a:cubicBezTo>
                    <a:cubicBezTo>
                      <a:pt x="1078996" y="464891"/>
                      <a:pt x="1155212" y="244736"/>
                      <a:pt x="1224593" y="23338"/>
                    </a:cubicBezTo>
                    <a:cubicBezTo>
                      <a:pt x="1231842" y="-65"/>
                      <a:pt x="1195391" y="-10007"/>
                      <a:pt x="1188142" y="13189"/>
                    </a:cubicBezTo>
                    <a:cubicBezTo>
                      <a:pt x="1148170" y="140561"/>
                      <a:pt x="1105920" y="266896"/>
                      <a:pt x="1057250" y="391368"/>
                    </a:cubicBezTo>
                    <a:cubicBezTo>
                      <a:pt x="1031983" y="455985"/>
                      <a:pt x="1003816" y="519568"/>
                      <a:pt x="973993" y="582321"/>
                    </a:cubicBezTo>
                    <a:cubicBezTo>
                      <a:pt x="955560" y="620843"/>
                      <a:pt x="953489" y="641347"/>
                      <a:pt x="908133" y="627056"/>
                    </a:cubicBezTo>
                    <a:cubicBezTo>
                      <a:pt x="873339" y="615872"/>
                      <a:pt x="838752" y="603653"/>
                      <a:pt x="804372" y="591434"/>
                    </a:cubicBezTo>
                    <a:cubicBezTo>
                      <a:pt x="543830" y="498235"/>
                      <a:pt x="293644" y="376870"/>
                      <a:pt x="23576" y="311839"/>
                    </a:cubicBezTo>
                    <a:cubicBezTo>
                      <a:pt x="-34" y="306040"/>
                      <a:pt x="-10182" y="342697"/>
                      <a:pt x="13428" y="348289"/>
                    </a:cubicBezTo>
                    <a:lnTo>
                      <a:pt x="13428" y="348289"/>
                    </a:lnTo>
                    <a:close/>
                  </a:path>
                </a:pathLst>
              </a:custGeom>
              <a:solidFill>
                <a:srgbClr val="11564F"/>
              </a:solidFill>
              <a:ln w="206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grpSp>
          <p:nvGrpSpPr>
            <p:cNvPr id="10" name="Graphic 153">
              <a:extLst>
                <a:ext uri="{FF2B5EF4-FFF2-40B4-BE49-F238E27FC236}">
                  <a16:creationId xmlns:a16="http://schemas.microsoft.com/office/drawing/2014/main" id="{0FA78289-2C8B-5D86-3EC6-BE29C79308B0}"/>
                </a:ext>
              </a:extLst>
            </p:cNvPr>
            <p:cNvGrpSpPr/>
            <p:nvPr/>
          </p:nvGrpSpPr>
          <p:grpSpPr>
            <a:xfrm rot="20276088" flipH="1">
              <a:off x="-66483" y="5375304"/>
              <a:ext cx="1068908" cy="1281260"/>
              <a:chOff x="11161825" y="3187825"/>
              <a:chExt cx="1068908" cy="1281260"/>
            </a:xfrm>
          </p:grpSpPr>
          <p:sp>
            <p:nvSpPr>
              <p:cNvPr id="12" name="Freeform: Shape 87">
                <a:extLst>
                  <a:ext uri="{FF2B5EF4-FFF2-40B4-BE49-F238E27FC236}">
                    <a16:creationId xmlns:a16="http://schemas.microsoft.com/office/drawing/2014/main" id="{724BC73A-765C-BD5F-91C9-143F7B47FDF9}"/>
                  </a:ext>
                </a:extLst>
              </p:cNvPr>
              <p:cNvSpPr/>
              <p:nvPr/>
            </p:nvSpPr>
            <p:spPr>
              <a:xfrm>
                <a:off x="11161825" y="3187825"/>
                <a:ext cx="1065500" cy="1267823"/>
              </a:xfrm>
              <a:custGeom>
                <a:avLst/>
                <a:gdLst>
                  <a:gd name="connsiteX0" fmla="*/ 996210 w 1065500"/>
                  <a:gd name="connsiteY0" fmla="*/ 1267823 h 1267823"/>
                  <a:gd name="connsiteX1" fmla="*/ 199371 w 1065500"/>
                  <a:gd name="connsiteY1" fmla="*/ 961111 h 1267823"/>
                  <a:gd name="connsiteX2" fmla="*/ 59 w 1065500"/>
                  <a:gd name="connsiteY2" fmla="*/ 814786 h 1267823"/>
                  <a:gd name="connsiteX3" fmla="*/ 163096 w 1065500"/>
                  <a:gd name="connsiteY3" fmla="*/ 788701 h 1267823"/>
                  <a:gd name="connsiteX4" fmla="*/ 576188 w 1065500"/>
                  <a:gd name="connsiteY4" fmla="*/ 936656 h 1267823"/>
                  <a:gd name="connsiteX5" fmla="*/ 95232 w 1065500"/>
                  <a:gd name="connsiteY5" fmla="*/ 448566 h 1267823"/>
                  <a:gd name="connsiteX6" fmla="*/ 362407 w 1065500"/>
                  <a:gd name="connsiteY6" fmla="*/ 547407 h 1267823"/>
                  <a:gd name="connsiteX7" fmla="*/ 674010 w 1065500"/>
                  <a:gd name="connsiteY7" fmla="*/ 768729 h 1267823"/>
                  <a:gd name="connsiteX8" fmla="*/ 451466 w 1065500"/>
                  <a:gd name="connsiteY8" fmla="*/ 409845 h 1267823"/>
                  <a:gd name="connsiteX9" fmla="*/ 346511 w 1065500"/>
                  <a:gd name="connsiteY9" fmla="*/ 135741 h 1267823"/>
                  <a:gd name="connsiteX10" fmla="*/ 574966 w 1065500"/>
                  <a:gd name="connsiteY10" fmla="*/ 260871 h 1267823"/>
                  <a:gd name="connsiteX11" fmla="*/ 808311 w 1065500"/>
                  <a:gd name="connsiteY11" fmla="*/ 639319 h 1267823"/>
                  <a:gd name="connsiteX12" fmla="*/ 705598 w 1065500"/>
                  <a:gd name="connsiteY12" fmla="*/ 166514 h 1267823"/>
                  <a:gd name="connsiteX13" fmla="*/ 912451 w 1065500"/>
                  <a:gd name="connsiteY13" fmla="*/ 133703 h 1267823"/>
                  <a:gd name="connsiteX14" fmla="*/ 1050827 w 1065500"/>
                  <a:gd name="connsiteY14" fmla="*/ 883262 h 1267823"/>
                  <a:gd name="connsiteX15" fmla="*/ 1065501 w 1065500"/>
                  <a:gd name="connsiteY15" fmla="*/ 1260283 h 12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5500" h="1267823">
                    <a:moveTo>
                      <a:pt x="996210" y="1267823"/>
                    </a:moveTo>
                    <a:cubicBezTo>
                      <a:pt x="733518" y="1153902"/>
                      <a:pt x="462063" y="1069938"/>
                      <a:pt x="199371" y="961111"/>
                    </a:cubicBezTo>
                    <a:cubicBezTo>
                      <a:pt x="149034" y="938286"/>
                      <a:pt x="2913" y="889172"/>
                      <a:pt x="59" y="814786"/>
                    </a:cubicBezTo>
                    <a:cubicBezTo>
                      <a:pt x="-2998" y="735510"/>
                      <a:pt x="112758" y="775658"/>
                      <a:pt x="163096" y="788701"/>
                    </a:cubicBezTo>
                    <a:cubicBezTo>
                      <a:pt x="293932" y="833332"/>
                      <a:pt x="429456" y="867773"/>
                      <a:pt x="576188" y="936656"/>
                    </a:cubicBezTo>
                    <a:cubicBezTo>
                      <a:pt x="481627" y="806227"/>
                      <a:pt x="16159" y="585924"/>
                      <a:pt x="95232" y="448566"/>
                    </a:cubicBezTo>
                    <a:cubicBezTo>
                      <a:pt x="156574" y="342185"/>
                      <a:pt x="305956" y="505018"/>
                      <a:pt x="362407" y="547407"/>
                    </a:cubicBezTo>
                    <a:cubicBezTo>
                      <a:pt x="464712" y="623015"/>
                      <a:pt x="576392" y="688230"/>
                      <a:pt x="674010" y="768729"/>
                    </a:cubicBezTo>
                    <a:cubicBezTo>
                      <a:pt x="630194" y="661125"/>
                      <a:pt x="510159" y="516838"/>
                      <a:pt x="451466" y="409845"/>
                    </a:cubicBezTo>
                    <a:cubicBezTo>
                      <a:pt x="403574" y="327308"/>
                      <a:pt x="320425" y="231117"/>
                      <a:pt x="346511" y="135741"/>
                    </a:cubicBezTo>
                    <a:cubicBezTo>
                      <a:pt x="384825" y="-29741"/>
                      <a:pt x="532984" y="202993"/>
                      <a:pt x="574966" y="260871"/>
                    </a:cubicBezTo>
                    <a:cubicBezTo>
                      <a:pt x="638346" y="357674"/>
                      <a:pt x="743301" y="502776"/>
                      <a:pt x="808311" y="639319"/>
                    </a:cubicBezTo>
                    <a:cubicBezTo>
                      <a:pt x="823188" y="509501"/>
                      <a:pt x="715788" y="300203"/>
                      <a:pt x="705598" y="166514"/>
                    </a:cubicBezTo>
                    <a:cubicBezTo>
                      <a:pt x="692148" y="-41561"/>
                      <a:pt x="835620" y="-57050"/>
                      <a:pt x="912451" y="133703"/>
                    </a:cubicBezTo>
                    <a:cubicBezTo>
                      <a:pt x="1011087" y="373162"/>
                      <a:pt x="1030652" y="620977"/>
                      <a:pt x="1050827" y="883262"/>
                    </a:cubicBezTo>
                    <a:cubicBezTo>
                      <a:pt x="1060202" y="997183"/>
                      <a:pt x="1061017" y="1146158"/>
                      <a:pt x="1065501" y="1260283"/>
                    </a:cubicBezTo>
                  </a:path>
                </a:pathLst>
              </a:custGeom>
              <a:solidFill>
                <a:srgbClr val="FFDB69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3" name="Freeform: Shape 88">
                <a:extLst>
                  <a:ext uri="{FF2B5EF4-FFF2-40B4-BE49-F238E27FC236}">
                    <a16:creationId xmlns:a16="http://schemas.microsoft.com/office/drawing/2014/main" id="{9E332F10-B3A7-0CFB-B5CF-4544B50EE0C5}"/>
                  </a:ext>
                </a:extLst>
              </p:cNvPr>
              <p:cNvSpPr/>
              <p:nvPr/>
            </p:nvSpPr>
            <p:spPr>
              <a:xfrm>
                <a:off x="11581671" y="3386307"/>
                <a:ext cx="649062" cy="1076344"/>
              </a:xfrm>
              <a:custGeom>
                <a:avLst/>
                <a:gdLst>
                  <a:gd name="connsiteX0" fmla="*/ 2885 w 649062"/>
                  <a:gd name="connsiteY0" fmla="*/ 27541 h 1076344"/>
                  <a:gd name="connsiteX1" fmla="*/ 362583 w 649062"/>
                  <a:gd name="connsiteY1" fmla="*/ 612433 h 1076344"/>
                  <a:gd name="connsiteX2" fmla="*/ 517264 w 649062"/>
                  <a:gd name="connsiteY2" fmla="*/ 884907 h 1076344"/>
                  <a:gd name="connsiteX3" fmla="*/ 617531 w 649062"/>
                  <a:gd name="connsiteY3" fmla="*/ 1070565 h 1076344"/>
                  <a:gd name="connsiteX4" fmla="*/ 643821 w 649062"/>
                  <a:gd name="connsiteY4" fmla="*/ 1044275 h 1076344"/>
                  <a:gd name="connsiteX5" fmla="*/ 541719 w 649062"/>
                  <a:gd name="connsiteY5" fmla="*/ 849243 h 1076344"/>
                  <a:gd name="connsiteX6" fmla="*/ 379702 w 649062"/>
                  <a:gd name="connsiteY6" fmla="*/ 570451 h 1076344"/>
                  <a:gd name="connsiteX7" fmla="*/ 35288 w 649062"/>
                  <a:gd name="connsiteY7" fmla="*/ 8791 h 1076344"/>
                  <a:gd name="connsiteX8" fmla="*/ 2885 w 649062"/>
                  <a:gd name="connsiteY8" fmla="*/ 27541 h 1076344"/>
                  <a:gd name="connsiteX9" fmla="*/ 2885 w 649062"/>
                  <a:gd name="connsiteY9" fmla="*/ 27541 h 107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062" h="1076344">
                    <a:moveTo>
                      <a:pt x="2885" y="27541"/>
                    </a:moveTo>
                    <a:cubicBezTo>
                      <a:pt x="123124" y="222573"/>
                      <a:pt x="237249" y="420662"/>
                      <a:pt x="362583" y="612433"/>
                    </a:cubicBezTo>
                    <a:cubicBezTo>
                      <a:pt x="419238" y="699046"/>
                      <a:pt x="473855" y="790957"/>
                      <a:pt x="517264" y="884907"/>
                    </a:cubicBezTo>
                    <a:cubicBezTo>
                      <a:pt x="546406" y="948084"/>
                      <a:pt x="569028" y="1019004"/>
                      <a:pt x="617531" y="1070565"/>
                    </a:cubicBezTo>
                    <a:cubicBezTo>
                      <a:pt x="634038" y="1088091"/>
                      <a:pt x="660328" y="1061801"/>
                      <a:pt x="643821" y="1044275"/>
                    </a:cubicBezTo>
                    <a:cubicBezTo>
                      <a:pt x="594298" y="991696"/>
                      <a:pt x="571473" y="913846"/>
                      <a:pt x="541719" y="849243"/>
                    </a:cubicBezTo>
                    <a:cubicBezTo>
                      <a:pt x="497088" y="752644"/>
                      <a:pt x="437784" y="659306"/>
                      <a:pt x="379702" y="570451"/>
                    </a:cubicBezTo>
                    <a:cubicBezTo>
                      <a:pt x="259463" y="386424"/>
                      <a:pt x="150636" y="195875"/>
                      <a:pt x="35288" y="8791"/>
                    </a:cubicBezTo>
                    <a:cubicBezTo>
                      <a:pt x="22449" y="-11588"/>
                      <a:pt x="-9751" y="7161"/>
                      <a:pt x="2885" y="27541"/>
                    </a:cubicBezTo>
                    <a:lnTo>
                      <a:pt x="2885" y="27541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4" name="Freeform: Shape 89">
                <a:extLst>
                  <a:ext uri="{FF2B5EF4-FFF2-40B4-BE49-F238E27FC236}">
                    <a16:creationId xmlns:a16="http://schemas.microsoft.com/office/drawing/2014/main" id="{F346344D-8213-1338-5DEB-1531104EF1ED}"/>
                  </a:ext>
                </a:extLst>
              </p:cNvPr>
              <p:cNvSpPr/>
              <p:nvPr/>
            </p:nvSpPr>
            <p:spPr>
              <a:xfrm>
                <a:off x="11345328" y="3703811"/>
                <a:ext cx="879995" cy="764358"/>
              </a:xfrm>
              <a:custGeom>
                <a:avLst/>
                <a:gdLst>
                  <a:gd name="connsiteX0" fmla="*/ 6086 w 879995"/>
                  <a:gd name="connsiteY0" fmla="*/ 31014 h 764358"/>
                  <a:gd name="connsiteX1" fmla="*/ 445469 w 879995"/>
                  <a:gd name="connsiteY1" fmla="*/ 375428 h 764358"/>
                  <a:gd name="connsiteX2" fmla="*/ 848779 w 879995"/>
                  <a:gd name="connsiteY2" fmla="*/ 758359 h 764358"/>
                  <a:gd name="connsiteX3" fmla="*/ 875069 w 879995"/>
                  <a:gd name="connsiteY3" fmla="*/ 732070 h 764358"/>
                  <a:gd name="connsiteX4" fmla="*/ 531266 w 879995"/>
                  <a:gd name="connsiteY4" fmla="*/ 390509 h 764358"/>
                  <a:gd name="connsiteX5" fmla="*/ 32172 w 879995"/>
                  <a:gd name="connsiteY5" fmla="*/ 4928 h 764358"/>
                  <a:gd name="connsiteX6" fmla="*/ 6086 w 879995"/>
                  <a:gd name="connsiteY6" fmla="*/ 31014 h 764358"/>
                  <a:gd name="connsiteX7" fmla="*/ 6086 w 879995"/>
                  <a:gd name="connsiteY7" fmla="*/ 31014 h 76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9995" h="764358">
                    <a:moveTo>
                      <a:pt x="6086" y="31014"/>
                    </a:moveTo>
                    <a:cubicBezTo>
                      <a:pt x="147316" y="152476"/>
                      <a:pt x="294049" y="267009"/>
                      <a:pt x="445469" y="375428"/>
                    </a:cubicBezTo>
                    <a:cubicBezTo>
                      <a:pt x="601576" y="487108"/>
                      <a:pt x="722426" y="615295"/>
                      <a:pt x="848779" y="758359"/>
                    </a:cubicBezTo>
                    <a:cubicBezTo>
                      <a:pt x="864675" y="776293"/>
                      <a:pt x="890965" y="750004"/>
                      <a:pt x="875069" y="732070"/>
                    </a:cubicBezTo>
                    <a:cubicBezTo>
                      <a:pt x="767261" y="609996"/>
                      <a:pt x="663733" y="486904"/>
                      <a:pt x="531266" y="390509"/>
                    </a:cubicBezTo>
                    <a:cubicBezTo>
                      <a:pt x="360894" y="266398"/>
                      <a:pt x="192355" y="142490"/>
                      <a:pt x="32172" y="4928"/>
                    </a:cubicBezTo>
                    <a:cubicBezTo>
                      <a:pt x="14442" y="-10968"/>
                      <a:pt x="-12052" y="15322"/>
                      <a:pt x="6086" y="31014"/>
                    </a:cubicBezTo>
                    <a:lnTo>
                      <a:pt x="6086" y="31014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5" name="Freeform: Shape 90">
                <a:extLst>
                  <a:ext uri="{FF2B5EF4-FFF2-40B4-BE49-F238E27FC236}">
                    <a16:creationId xmlns:a16="http://schemas.microsoft.com/office/drawing/2014/main" id="{16BA2177-F836-483D-464B-8F694FE4C211}"/>
                  </a:ext>
                </a:extLst>
              </p:cNvPr>
              <p:cNvSpPr/>
              <p:nvPr/>
            </p:nvSpPr>
            <p:spPr>
              <a:xfrm>
                <a:off x="11239302" y="4015204"/>
                <a:ext cx="970593" cy="453881"/>
              </a:xfrm>
              <a:custGeom>
                <a:avLst/>
                <a:gdLst>
                  <a:gd name="connsiteX0" fmla="*/ 13271 w 970593"/>
                  <a:gd name="connsiteY0" fmla="*/ 36523 h 453881"/>
                  <a:gd name="connsiteX1" fmla="*/ 478332 w 970593"/>
                  <a:gd name="connsiteY1" fmla="*/ 217086 h 453881"/>
                  <a:gd name="connsiteX2" fmla="*/ 944004 w 970593"/>
                  <a:gd name="connsiteY2" fmla="*/ 450227 h 453881"/>
                  <a:gd name="connsiteX3" fmla="*/ 962753 w 970593"/>
                  <a:gd name="connsiteY3" fmla="*/ 418028 h 453881"/>
                  <a:gd name="connsiteX4" fmla="*/ 536414 w 970593"/>
                  <a:gd name="connsiteY4" fmla="*/ 198744 h 453881"/>
                  <a:gd name="connsiteX5" fmla="*/ 23257 w 970593"/>
                  <a:gd name="connsiteY5" fmla="*/ 655 h 453881"/>
                  <a:gd name="connsiteX6" fmla="*/ 13271 w 970593"/>
                  <a:gd name="connsiteY6" fmla="*/ 36523 h 453881"/>
                  <a:gd name="connsiteX7" fmla="*/ 13271 w 970593"/>
                  <a:gd name="connsiteY7" fmla="*/ 36523 h 453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593" h="453881">
                    <a:moveTo>
                      <a:pt x="13271" y="36523"/>
                    </a:moveTo>
                    <a:cubicBezTo>
                      <a:pt x="175492" y="76671"/>
                      <a:pt x="323244" y="156762"/>
                      <a:pt x="478332" y="217086"/>
                    </a:cubicBezTo>
                    <a:cubicBezTo>
                      <a:pt x="642591" y="281281"/>
                      <a:pt x="802366" y="342420"/>
                      <a:pt x="944004" y="450227"/>
                    </a:cubicBezTo>
                    <a:cubicBezTo>
                      <a:pt x="963161" y="464697"/>
                      <a:pt x="981502" y="432497"/>
                      <a:pt x="962753" y="418028"/>
                    </a:cubicBezTo>
                    <a:cubicBezTo>
                      <a:pt x="833751" y="319798"/>
                      <a:pt x="687630" y="254992"/>
                      <a:pt x="536414" y="198744"/>
                    </a:cubicBezTo>
                    <a:cubicBezTo>
                      <a:pt x="364818" y="135160"/>
                      <a:pt x="201782" y="44879"/>
                      <a:pt x="23257" y="655"/>
                    </a:cubicBezTo>
                    <a:cubicBezTo>
                      <a:pt x="-179" y="-5255"/>
                      <a:pt x="-9961" y="30613"/>
                      <a:pt x="13271" y="36523"/>
                    </a:cubicBezTo>
                    <a:lnTo>
                      <a:pt x="13271" y="36523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  <p:sp>
            <p:nvSpPr>
              <p:cNvPr id="16" name="Freeform: Shape 91">
                <a:extLst>
                  <a:ext uri="{FF2B5EF4-FFF2-40B4-BE49-F238E27FC236}">
                    <a16:creationId xmlns:a16="http://schemas.microsoft.com/office/drawing/2014/main" id="{BE96EB8E-34C5-23F2-9E9A-C7A7D39B92AD}"/>
                  </a:ext>
                </a:extLst>
              </p:cNvPr>
              <p:cNvSpPr/>
              <p:nvPr/>
            </p:nvSpPr>
            <p:spPr>
              <a:xfrm>
                <a:off x="11926029" y="3314013"/>
                <a:ext cx="284246" cy="1128593"/>
              </a:xfrm>
              <a:custGeom>
                <a:avLst/>
                <a:gdLst>
                  <a:gd name="connsiteX0" fmla="*/ 284178 w 284246"/>
                  <a:gd name="connsiteY0" fmla="*/ 1110659 h 1128593"/>
                  <a:gd name="connsiteX1" fmla="*/ 234452 w 284246"/>
                  <a:gd name="connsiteY1" fmla="*/ 872626 h 1128593"/>
                  <a:gd name="connsiteX2" fmla="*/ 173517 w 284246"/>
                  <a:gd name="connsiteY2" fmla="*/ 585479 h 1128593"/>
                  <a:gd name="connsiteX3" fmla="*/ 110340 w 284246"/>
                  <a:gd name="connsiteY3" fmla="*/ 299758 h 1128593"/>
                  <a:gd name="connsiteX4" fmla="*/ 37178 w 284246"/>
                  <a:gd name="connsiteY4" fmla="*/ 12610 h 1128593"/>
                  <a:gd name="connsiteX5" fmla="*/ 1310 w 284246"/>
                  <a:gd name="connsiteY5" fmla="*/ 22392 h 1128593"/>
                  <a:gd name="connsiteX6" fmla="*/ 126032 w 284246"/>
                  <a:gd name="connsiteY6" fmla="*/ 540440 h 1128593"/>
                  <a:gd name="connsiteX7" fmla="*/ 185948 w 284246"/>
                  <a:gd name="connsiteY7" fmla="*/ 836962 h 1128593"/>
                  <a:gd name="connsiteX8" fmla="*/ 246679 w 284246"/>
                  <a:gd name="connsiteY8" fmla="*/ 1110455 h 1128593"/>
                  <a:gd name="connsiteX9" fmla="*/ 284178 w 284246"/>
                  <a:gd name="connsiteY9" fmla="*/ 1110659 h 1128593"/>
                  <a:gd name="connsiteX10" fmla="*/ 284178 w 284246"/>
                  <a:gd name="connsiteY10" fmla="*/ 1110659 h 112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4246" h="1128593">
                    <a:moveTo>
                      <a:pt x="284178" y="1110659"/>
                    </a:moveTo>
                    <a:cubicBezTo>
                      <a:pt x="285808" y="1027918"/>
                      <a:pt x="258296" y="950680"/>
                      <a:pt x="234452" y="872626"/>
                    </a:cubicBezTo>
                    <a:cubicBezTo>
                      <a:pt x="206124" y="779492"/>
                      <a:pt x="193081" y="680855"/>
                      <a:pt x="173517" y="585479"/>
                    </a:cubicBezTo>
                    <a:cubicBezTo>
                      <a:pt x="153952" y="489899"/>
                      <a:pt x="129905" y="395338"/>
                      <a:pt x="110340" y="299758"/>
                    </a:cubicBezTo>
                    <a:cubicBezTo>
                      <a:pt x="90572" y="202547"/>
                      <a:pt x="72842" y="105337"/>
                      <a:pt x="37178" y="12610"/>
                    </a:cubicBezTo>
                    <a:cubicBezTo>
                      <a:pt x="28618" y="-9603"/>
                      <a:pt x="-7250" y="-25"/>
                      <a:pt x="1310" y="22392"/>
                    </a:cubicBezTo>
                    <a:cubicBezTo>
                      <a:pt x="64079" y="186244"/>
                      <a:pt x="89146" y="369252"/>
                      <a:pt x="126032" y="540440"/>
                    </a:cubicBezTo>
                    <a:cubicBezTo>
                      <a:pt x="147227" y="639077"/>
                      <a:pt x="164142" y="738529"/>
                      <a:pt x="185948" y="836962"/>
                    </a:cubicBezTo>
                    <a:cubicBezTo>
                      <a:pt x="206328" y="929078"/>
                      <a:pt x="248513" y="1014264"/>
                      <a:pt x="246679" y="1110455"/>
                    </a:cubicBezTo>
                    <a:cubicBezTo>
                      <a:pt x="246475" y="1134707"/>
                      <a:pt x="283770" y="1134503"/>
                      <a:pt x="284178" y="1110659"/>
                    </a:cubicBezTo>
                    <a:lnTo>
                      <a:pt x="284178" y="1110659"/>
                    </a:lnTo>
                    <a:close/>
                  </a:path>
                </a:pathLst>
              </a:custGeom>
              <a:solidFill>
                <a:srgbClr val="FFA522"/>
              </a:solidFill>
              <a:ln w="2033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th-TH"/>
              </a:p>
            </p:txBody>
          </p:sp>
        </p:grpSp>
        <p:pic>
          <p:nvPicPr>
            <p:cNvPr id="11" name="Graphic 138">
              <a:extLst>
                <a:ext uri="{FF2B5EF4-FFF2-40B4-BE49-F238E27FC236}">
                  <a16:creationId xmlns:a16="http://schemas.microsoft.com/office/drawing/2014/main" id="{48BF4EE4-5FF9-CE15-ED67-3BE1BE5E4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6200000" flipH="1">
              <a:off x="7903951" y="5623536"/>
              <a:ext cx="1433328" cy="961600"/>
            </a:xfrm>
            <a:prstGeom prst="rect">
              <a:avLst/>
            </a:prstGeom>
          </p:spPr>
        </p:pic>
      </p:grp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40933"/>
              </p:ext>
            </p:extLst>
          </p:nvPr>
        </p:nvGraphicFramePr>
        <p:xfrm>
          <a:off x="346459" y="175459"/>
          <a:ext cx="8596119" cy="66391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576">
                  <a:extLst>
                    <a:ext uri="{9D8B030D-6E8A-4147-A177-3AD203B41FA5}">
                      <a16:colId xmlns:a16="http://schemas.microsoft.com/office/drawing/2014/main" val="1892753589"/>
                    </a:ext>
                  </a:extLst>
                </a:gridCol>
                <a:gridCol w="1935478">
                  <a:extLst>
                    <a:ext uri="{9D8B030D-6E8A-4147-A177-3AD203B41FA5}">
                      <a16:colId xmlns:a16="http://schemas.microsoft.com/office/drawing/2014/main" val="1844094006"/>
                    </a:ext>
                  </a:extLst>
                </a:gridCol>
                <a:gridCol w="1200213">
                  <a:extLst>
                    <a:ext uri="{9D8B030D-6E8A-4147-A177-3AD203B41FA5}">
                      <a16:colId xmlns:a16="http://schemas.microsoft.com/office/drawing/2014/main" val="2750764198"/>
                    </a:ext>
                  </a:extLst>
                </a:gridCol>
                <a:gridCol w="1200213">
                  <a:extLst>
                    <a:ext uri="{9D8B030D-6E8A-4147-A177-3AD203B41FA5}">
                      <a16:colId xmlns:a16="http://schemas.microsoft.com/office/drawing/2014/main" val="1452557819"/>
                    </a:ext>
                  </a:extLst>
                </a:gridCol>
                <a:gridCol w="1200213">
                  <a:extLst>
                    <a:ext uri="{9D8B030D-6E8A-4147-A177-3AD203B41FA5}">
                      <a16:colId xmlns:a16="http://schemas.microsoft.com/office/drawing/2014/main" val="1205747695"/>
                    </a:ext>
                  </a:extLst>
                </a:gridCol>
                <a:gridCol w="1200213">
                  <a:extLst>
                    <a:ext uri="{9D8B030D-6E8A-4147-A177-3AD203B41FA5}">
                      <a16:colId xmlns:a16="http://schemas.microsoft.com/office/drawing/2014/main" val="3285574595"/>
                    </a:ext>
                  </a:extLst>
                </a:gridCol>
                <a:gridCol w="1200213">
                  <a:extLst>
                    <a:ext uri="{9D8B030D-6E8A-4147-A177-3AD203B41FA5}">
                      <a16:colId xmlns:a16="http://schemas.microsoft.com/office/drawing/2014/main" val="602137548"/>
                    </a:ext>
                  </a:extLst>
                </a:gridCol>
              </a:tblGrid>
              <a:tr h="74357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h-TH" sz="2800" b="1" u="none" strike="noStrike" dirty="0">
                          <a:effectLst/>
                          <a:cs typeface="+mj-cs"/>
                        </a:rPr>
                        <a:t>แผนงานบูรณาการป้องกัน ปราบปราม และบำบัดรักษาผู้ติดยาเสพติด</a:t>
                      </a:r>
                      <a:br>
                        <a:rPr lang="th-TH" sz="2800" b="1" u="none" strike="noStrike" dirty="0">
                          <a:effectLst/>
                          <a:cs typeface="+mj-cs"/>
                        </a:rPr>
                      </a:br>
                      <a:r>
                        <a:rPr lang="th-TH" sz="2800" b="1" u="none" strike="noStrike" dirty="0">
                          <a:effectLst/>
                          <a:cs typeface="+mj-cs"/>
                        </a:rPr>
                        <a:t>โครงการลดปัจจัยเสี่ยงทางสุขภาพด้านยาเสพติดแบบบูรณา</a:t>
                      </a:r>
                      <a:r>
                        <a:rPr lang="th-TH" sz="2800" b="1" u="none" strike="noStrike" dirty="0" smtClean="0">
                          <a:effectLst/>
                          <a:cs typeface="+mj-cs"/>
                        </a:rPr>
                        <a:t>การ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380556"/>
                  </a:ext>
                </a:extLst>
              </a:tr>
              <a:tr h="32843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cs typeface="+mj-cs"/>
                        </a:rPr>
                        <a:t>ลำดับ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cs typeface="+mj-cs"/>
                        </a:rPr>
                        <a:t>หน่วยงาน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cs typeface="+mj-cs"/>
                        </a:rPr>
                        <a:t>จัดสรร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cs typeface="+mj-cs"/>
                        </a:rPr>
                        <a:t>เบิกจ่ายแล้ว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cs typeface="+mj-cs"/>
                        </a:rPr>
                        <a:t>ส่งเบิกแล้ว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คงเหลือ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การเบิก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922146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1</a:t>
                      </a: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สสอ.พระนครศรีอยุธยา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8,100.00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8,100.00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2083777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สสอ.เสนา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4,550.00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4,550.00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0693007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สสอ.ท่าเรือ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1,150.00 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1,150.00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5517520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สสอ.นครหลวง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1,700.00 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1,700.00 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1267204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สสอ.บางไทร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10,200.00 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10,100.00 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99.02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0205449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สสอ.บางบาล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2,900.00 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2,900.00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8977024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สสอ.บางปะอิน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10,650.00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10,650.00 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6799577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สสอ.บางปะหัน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3,700.00 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 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3,700.00 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5757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สสอ.ผักไห่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7,400.00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7,400.00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5247618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10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สสอ.ภาชี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5,700.00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5,700.00 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6268973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11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solidFill>
                            <a:srgbClr val="FF0000"/>
                          </a:solidFill>
                          <a:effectLst/>
                          <a:cs typeface="+mj-cs"/>
                        </a:rPr>
                        <a:t>สสอ.ลาดบัวหลวง</a:t>
                      </a:r>
                      <a:endParaRPr lang="th-TH" sz="20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</a:t>
                      </a:r>
                      <a:r>
                        <a:rPr lang="th-TH" sz="20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</a:t>
                      </a:r>
                      <a:r>
                        <a:rPr lang="th-TH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2,000.00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</a:t>
                      </a:r>
                      <a:r>
                        <a:rPr lang="th-TH" sz="20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</a:t>
                      </a:r>
                      <a:r>
                        <a:rPr lang="th-TH" sz="20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2,000.00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-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0236566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12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สสอ.วังน้อย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5,350.00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5,344.65 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5.35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99.90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7628502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13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สสอ.บางซ้าย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2,450.00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2,450.00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7807025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14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สสอ.อุทัย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1,400.00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 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1,400.00 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4990047"/>
                  </a:ext>
                </a:extLst>
              </a:tr>
              <a:tr h="27721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15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cs typeface="+mj-cs"/>
                        </a:rPr>
                        <a:t>สสอ.มหาราช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3,050.00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3,050.00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7422854"/>
                  </a:ext>
                </a:extLst>
              </a:tr>
              <a:tr h="2971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+mj-cs"/>
                        </a:rPr>
                        <a:t>16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cs typeface="+mj-cs"/>
                        </a:rPr>
                        <a:t>สสอ.บ้านแพรก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2,000.00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</a:t>
                      </a: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2,000.00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kumimoji="0" lang="th-TH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ngsana New" panose="02020603050405020304" pitchFamily="18" charset="-34"/>
                        </a:rPr>
                        <a:t>                        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7943921"/>
                  </a:ext>
                </a:extLst>
              </a:tr>
              <a:tr h="3717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cs typeface="+mj-cs"/>
                        </a:rPr>
                        <a:t> </a:t>
                      </a:r>
                      <a:r>
                        <a:rPr lang="th-TH" sz="2400" b="1" u="none" strike="noStrike" dirty="0" smtClean="0">
                          <a:effectLst/>
                          <a:cs typeface="+mj-cs"/>
                        </a:rPr>
                        <a:t>รวม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+mj-cs"/>
                      </a:endParaRPr>
                    </a:p>
                  </a:txBody>
                  <a:tcPr marL="8329" marR="8329" marT="832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  </a:t>
                      </a: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2,300.00 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70,194.65 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-</a:t>
                      </a:r>
                      <a:endParaRPr lang="th-TH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2,105.35 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          97.09 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735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6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1800</TotalTime>
  <Words>1773</Words>
  <Application>Microsoft Office PowerPoint</Application>
  <PresentationFormat>On-screen Show (4:3)</PresentationFormat>
  <Paragraphs>748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맑은 고딕</vt:lpstr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ชุดรูปแบบของ Office</vt:lpstr>
      <vt:lpstr>PowerPoint Presentation</vt:lpstr>
      <vt:lpstr> สรุปการใช้จ่ายเงินงบประมาณ  งบดำเนินงานรายไตรมาส 3 ณ วันที่ 30 มิถุนายน 2566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AYO_OFFICE</dc:creator>
  <cp:lastModifiedBy>Lenovo</cp:lastModifiedBy>
  <cp:revision>137</cp:revision>
  <cp:lastPrinted>2022-08-01T05:52:29Z</cp:lastPrinted>
  <dcterms:created xsi:type="dcterms:W3CDTF">2022-08-01T01:40:00Z</dcterms:created>
  <dcterms:modified xsi:type="dcterms:W3CDTF">2023-06-30T02:26:43Z</dcterms:modified>
</cp:coreProperties>
</file>